
<file path=[Content_Types].xml><?xml version="1.0" encoding="utf-8"?>
<Types xmlns="http://schemas.openxmlformats.org/package/2006/content-types">
  <Default Extension="1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A6F0A6-AE4E-483C-8E6F-E3AC2DEE11CA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D0F8D6C4-96D6-4F7D-B09C-468A5E314DA6}">
      <dgm:prSet/>
      <dgm:spPr/>
      <dgm:t>
        <a:bodyPr/>
        <a:lstStyle/>
        <a:p>
          <a:r>
            <a:rPr lang="en-US"/>
            <a:t>Increase longevity of club</a:t>
          </a:r>
        </a:p>
      </dgm:t>
    </dgm:pt>
    <dgm:pt modelId="{B8D5E594-0C01-47A3-BFAE-8F144051D62D}" type="parTrans" cxnId="{47FB53B6-1D51-4616-B78F-90E140523909}">
      <dgm:prSet/>
      <dgm:spPr/>
      <dgm:t>
        <a:bodyPr/>
        <a:lstStyle/>
        <a:p>
          <a:endParaRPr lang="en-US"/>
        </a:p>
      </dgm:t>
    </dgm:pt>
    <dgm:pt modelId="{BBA24169-4E35-4100-9852-A00AB5354EAA}" type="sibTrans" cxnId="{47FB53B6-1D51-4616-B78F-90E140523909}">
      <dgm:prSet/>
      <dgm:spPr/>
      <dgm:t>
        <a:bodyPr/>
        <a:lstStyle/>
        <a:p>
          <a:endParaRPr lang="en-US"/>
        </a:p>
      </dgm:t>
    </dgm:pt>
    <dgm:pt modelId="{D02EF13D-6382-4CE9-B28C-EC3AE5438DAF}">
      <dgm:prSet/>
      <dgm:spPr/>
      <dgm:t>
        <a:bodyPr/>
        <a:lstStyle/>
        <a:p>
          <a:r>
            <a:rPr lang="en-US"/>
            <a:t>Offer new ideas and perspectives</a:t>
          </a:r>
        </a:p>
      </dgm:t>
    </dgm:pt>
    <dgm:pt modelId="{E0356057-024B-4D8D-ADF2-DEF3B4FC95C2}" type="parTrans" cxnId="{3D161D93-4310-44C6-A3DC-D6909B92624C}">
      <dgm:prSet/>
      <dgm:spPr/>
      <dgm:t>
        <a:bodyPr/>
        <a:lstStyle/>
        <a:p>
          <a:endParaRPr lang="en-US"/>
        </a:p>
      </dgm:t>
    </dgm:pt>
    <dgm:pt modelId="{9778EAAE-7CC1-4271-9861-C7C717C2BD4A}" type="sibTrans" cxnId="{3D161D93-4310-44C6-A3DC-D6909B92624C}">
      <dgm:prSet/>
      <dgm:spPr/>
      <dgm:t>
        <a:bodyPr/>
        <a:lstStyle/>
        <a:p>
          <a:endParaRPr lang="en-US"/>
        </a:p>
      </dgm:t>
    </dgm:pt>
    <dgm:pt modelId="{962D3588-F941-4060-9018-9E9F0833133D}">
      <dgm:prSet/>
      <dgm:spPr/>
      <dgm:t>
        <a:bodyPr/>
        <a:lstStyle/>
        <a:p>
          <a:r>
            <a:rPr lang="en-US" dirty="0"/>
            <a:t>Contribute new skillsets (technical, social media, etc.)</a:t>
          </a:r>
        </a:p>
      </dgm:t>
    </dgm:pt>
    <dgm:pt modelId="{FCFA013C-7184-4746-9E97-AF28C1C9DE0D}" type="parTrans" cxnId="{68AB27E6-9FCD-4F37-91A3-A04944106832}">
      <dgm:prSet/>
      <dgm:spPr/>
      <dgm:t>
        <a:bodyPr/>
        <a:lstStyle/>
        <a:p>
          <a:endParaRPr lang="en-US"/>
        </a:p>
      </dgm:t>
    </dgm:pt>
    <dgm:pt modelId="{A354E0AF-C752-49F9-8005-2D03518F6E61}" type="sibTrans" cxnId="{68AB27E6-9FCD-4F37-91A3-A04944106832}">
      <dgm:prSet/>
      <dgm:spPr/>
      <dgm:t>
        <a:bodyPr/>
        <a:lstStyle/>
        <a:p>
          <a:endParaRPr lang="en-US"/>
        </a:p>
      </dgm:t>
    </dgm:pt>
    <dgm:pt modelId="{80654FB4-A990-4F6C-8EDE-B12F801A0164}" type="pres">
      <dgm:prSet presAssocID="{1BA6F0A6-AE4E-483C-8E6F-E3AC2DEE11CA}" presName="root" presStyleCnt="0">
        <dgm:presLayoutVars>
          <dgm:dir/>
          <dgm:resizeHandles val="exact"/>
        </dgm:presLayoutVars>
      </dgm:prSet>
      <dgm:spPr/>
    </dgm:pt>
    <dgm:pt modelId="{69334764-FC1E-4715-927B-D8D1D59AD7B5}" type="pres">
      <dgm:prSet presAssocID="{D0F8D6C4-96D6-4F7D-B09C-468A5E314DA6}" presName="compNode" presStyleCnt="0"/>
      <dgm:spPr/>
    </dgm:pt>
    <dgm:pt modelId="{2DC87D02-1E53-40F9-BE93-3504675526A4}" type="pres">
      <dgm:prSet presAssocID="{D0F8D6C4-96D6-4F7D-B09C-468A5E314DA6}" presName="bgRect" presStyleLbl="bgShp" presStyleIdx="0" presStyleCnt="3"/>
      <dgm:spPr/>
    </dgm:pt>
    <dgm:pt modelId="{EA57299C-43AC-427F-8C5C-C8FAFC56B445}" type="pres">
      <dgm:prSet presAssocID="{D0F8D6C4-96D6-4F7D-B09C-468A5E314DA6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r Graph with Upward Trend"/>
        </a:ext>
      </dgm:extLst>
    </dgm:pt>
    <dgm:pt modelId="{9D90BB21-BAE5-4F85-ABDE-2D679FDD2FED}" type="pres">
      <dgm:prSet presAssocID="{D0F8D6C4-96D6-4F7D-B09C-468A5E314DA6}" presName="spaceRect" presStyleCnt="0"/>
      <dgm:spPr/>
    </dgm:pt>
    <dgm:pt modelId="{E875E245-AC63-4529-B9C4-0C0AB846D49F}" type="pres">
      <dgm:prSet presAssocID="{D0F8D6C4-96D6-4F7D-B09C-468A5E314DA6}" presName="parTx" presStyleLbl="revTx" presStyleIdx="0" presStyleCnt="3">
        <dgm:presLayoutVars>
          <dgm:chMax val="0"/>
          <dgm:chPref val="0"/>
        </dgm:presLayoutVars>
      </dgm:prSet>
      <dgm:spPr/>
    </dgm:pt>
    <dgm:pt modelId="{6F5A57CC-F696-4311-A439-D6ED9A76A52D}" type="pres">
      <dgm:prSet presAssocID="{BBA24169-4E35-4100-9852-A00AB5354EAA}" presName="sibTrans" presStyleCnt="0"/>
      <dgm:spPr/>
    </dgm:pt>
    <dgm:pt modelId="{5D354431-ECD8-433A-AAAD-6AF5F60261F2}" type="pres">
      <dgm:prSet presAssocID="{D02EF13D-6382-4CE9-B28C-EC3AE5438DAF}" presName="compNode" presStyleCnt="0"/>
      <dgm:spPr/>
    </dgm:pt>
    <dgm:pt modelId="{298CF709-B25F-434E-95DB-F3FFC02655CA}" type="pres">
      <dgm:prSet presAssocID="{D02EF13D-6382-4CE9-B28C-EC3AE5438DAF}" presName="bgRect" presStyleLbl="bgShp" presStyleIdx="1" presStyleCnt="3"/>
      <dgm:spPr/>
    </dgm:pt>
    <dgm:pt modelId="{9B33D849-BF25-4741-8C70-D4D79CE55101}" type="pres">
      <dgm:prSet presAssocID="{D02EF13D-6382-4CE9-B28C-EC3AE5438DAF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ghtbulb"/>
        </a:ext>
      </dgm:extLst>
    </dgm:pt>
    <dgm:pt modelId="{AE4BC328-F885-4C65-9161-5349DBBF7C41}" type="pres">
      <dgm:prSet presAssocID="{D02EF13D-6382-4CE9-B28C-EC3AE5438DAF}" presName="spaceRect" presStyleCnt="0"/>
      <dgm:spPr/>
    </dgm:pt>
    <dgm:pt modelId="{DE417298-8F14-4C86-9660-4E0B636793D9}" type="pres">
      <dgm:prSet presAssocID="{D02EF13D-6382-4CE9-B28C-EC3AE5438DAF}" presName="parTx" presStyleLbl="revTx" presStyleIdx="1" presStyleCnt="3">
        <dgm:presLayoutVars>
          <dgm:chMax val="0"/>
          <dgm:chPref val="0"/>
        </dgm:presLayoutVars>
      </dgm:prSet>
      <dgm:spPr/>
    </dgm:pt>
    <dgm:pt modelId="{97C0067C-F442-46F0-988E-61B372D65252}" type="pres">
      <dgm:prSet presAssocID="{9778EAAE-7CC1-4271-9861-C7C717C2BD4A}" presName="sibTrans" presStyleCnt="0"/>
      <dgm:spPr/>
    </dgm:pt>
    <dgm:pt modelId="{FBC95EE6-2741-49D7-8335-3A626B6CBF03}" type="pres">
      <dgm:prSet presAssocID="{962D3588-F941-4060-9018-9E9F0833133D}" presName="compNode" presStyleCnt="0"/>
      <dgm:spPr/>
    </dgm:pt>
    <dgm:pt modelId="{F5B3B2B4-AD2D-4665-A7F4-CD04A2984C76}" type="pres">
      <dgm:prSet presAssocID="{962D3588-F941-4060-9018-9E9F0833133D}" presName="bgRect" presStyleLbl="bgShp" presStyleIdx="2" presStyleCnt="3"/>
      <dgm:spPr/>
    </dgm:pt>
    <dgm:pt modelId="{461F8C98-738A-43E9-AD2B-6EDCD16BFD26}" type="pres">
      <dgm:prSet presAssocID="{962D3588-F941-4060-9018-9E9F0833133D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 Network"/>
        </a:ext>
      </dgm:extLst>
    </dgm:pt>
    <dgm:pt modelId="{263CA7FC-BC2F-4555-B074-758056755778}" type="pres">
      <dgm:prSet presAssocID="{962D3588-F941-4060-9018-9E9F0833133D}" presName="spaceRect" presStyleCnt="0"/>
      <dgm:spPr/>
    </dgm:pt>
    <dgm:pt modelId="{9EA9111F-003E-4562-A689-7543CCF65AA6}" type="pres">
      <dgm:prSet presAssocID="{962D3588-F941-4060-9018-9E9F0833133D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06AB020F-6F5F-448D-9068-CD42538FA0F1}" type="presOf" srcId="{D0F8D6C4-96D6-4F7D-B09C-468A5E314DA6}" destId="{E875E245-AC63-4529-B9C4-0C0AB846D49F}" srcOrd="0" destOrd="0" presId="urn:microsoft.com/office/officeart/2018/2/layout/IconVerticalSolidList"/>
    <dgm:cxn modelId="{40E56942-AA9B-4485-954A-0AD6197A8E9E}" type="presOf" srcId="{1BA6F0A6-AE4E-483C-8E6F-E3AC2DEE11CA}" destId="{80654FB4-A990-4F6C-8EDE-B12F801A0164}" srcOrd="0" destOrd="0" presId="urn:microsoft.com/office/officeart/2018/2/layout/IconVerticalSolidList"/>
    <dgm:cxn modelId="{2FC63768-C7E8-4307-92CF-D0DA012FA4E5}" type="presOf" srcId="{962D3588-F941-4060-9018-9E9F0833133D}" destId="{9EA9111F-003E-4562-A689-7543CCF65AA6}" srcOrd="0" destOrd="0" presId="urn:microsoft.com/office/officeart/2018/2/layout/IconVerticalSolidList"/>
    <dgm:cxn modelId="{3D161D93-4310-44C6-A3DC-D6909B92624C}" srcId="{1BA6F0A6-AE4E-483C-8E6F-E3AC2DEE11CA}" destId="{D02EF13D-6382-4CE9-B28C-EC3AE5438DAF}" srcOrd="1" destOrd="0" parTransId="{E0356057-024B-4D8D-ADF2-DEF3B4FC95C2}" sibTransId="{9778EAAE-7CC1-4271-9861-C7C717C2BD4A}"/>
    <dgm:cxn modelId="{9ACBA7B5-EEF7-4CD9-A301-AD1FEB247F5F}" type="presOf" srcId="{D02EF13D-6382-4CE9-B28C-EC3AE5438DAF}" destId="{DE417298-8F14-4C86-9660-4E0B636793D9}" srcOrd="0" destOrd="0" presId="urn:microsoft.com/office/officeart/2018/2/layout/IconVerticalSolidList"/>
    <dgm:cxn modelId="{47FB53B6-1D51-4616-B78F-90E140523909}" srcId="{1BA6F0A6-AE4E-483C-8E6F-E3AC2DEE11CA}" destId="{D0F8D6C4-96D6-4F7D-B09C-468A5E314DA6}" srcOrd="0" destOrd="0" parTransId="{B8D5E594-0C01-47A3-BFAE-8F144051D62D}" sibTransId="{BBA24169-4E35-4100-9852-A00AB5354EAA}"/>
    <dgm:cxn modelId="{68AB27E6-9FCD-4F37-91A3-A04944106832}" srcId="{1BA6F0A6-AE4E-483C-8E6F-E3AC2DEE11CA}" destId="{962D3588-F941-4060-9018-9E9F0833133D}" srcOrd="2" destOrd="0" parTransId="{FCFA013C-7184-4746-9E97-AF28C1C9DE0D}" sibTransId="{A354E0AF-C752-49F9-8005-2D03518F6E61}"/>
    <dgm:cxn modelId="{5A32D7CC-B2EF-4C33-AC12-22B850B4D818}" type="presParOf" srcId="{80654FB4-A990-4F6C-8EDE-B12F801A0164}" destId="{69334764-FC1E-4715-927B-D8D1D59AD7B5}" srcOrd="0" destOrd="0" presId="urn:microsoft.com/office/officeart/2018/2/layout/IconVerticalSolidList"/>
    <dgm:cxn modelId="{1F599BCF-525D-4682-A468-9E8C3E4905D9}" type="presParOf" srcId="{69334764-FC1E-4715-927B-D8D1D59AD7B5}" destId="{2DC87D02-1E53-40F9-BE93-3504675526A4}" srcOrd="0" destOrd="0" presId="urn:microsoft.com/office/officeart/2018/2/layout/IconVerticalSolidList"/>
    <dgm:cxn modelId="{0A14EA0F-CF14-4A31-BF2E-7775F810A4A1}" type="presParOf" srcId="{69334764-FC1E-4715-927B-D8D1D59AD7B5}" destId="{EA57299C-43AC-427F-8C5C-C8FAFC56B445}" srcOrd="1" destOrd="0" presId="urn:microsoft.com/office/officeart/2018/2/layout/IconVerticalSolidList"/>
    <dgm:cxn modelId="{D27EF580-C378-4278-80B0-27BB160AF780}" type="presParOf" srcId="{69334764-FC1E-4715-927B-D8D1D59AD7B5}" destId="{9D90BB21-BAE5-4F85-ABDE-2D679FDD2FED}" srcOrd="2" destOrd="0" presId="urn:microsoft.com/office/officeart/2018/2/layout/IconVerticalSolidList"/>
    <dgm:cxn modelId="{41F9FFC2-3203-452A-B4E7-C2F12D0322ED}" type="presParOf" srcId="{69334764-FC1E-4715-927B-D8D1D59AD7B5}" destId="{E875E245-AC63-4529-B9C4-0C0AB846D49F}" srcOrd="3" destOrd="0" presId="urn:microsoft.com/office/officeart/2018/2/layout/IconVerticalSolidList"/>
    <dgm:cxn modelId="{DB526F10-CEC7-4520-B331-8E24BF1E169E}" type="presParOf" srcId="{80654FB4-A990-4F6C-8EDE-B12F801A0164}" destId="{6F5A57CC-F696-4311-A439-D6ED9A76A52D}" srcOrd="1" destOrd="0" presId="urn:microsoft.com/office/officeart/2018/2/layout/IconVerticalSolidList"/>
    <dgm:cxn modelId="{3E354144-05A1-4F43-8DF5-2BEED77BF4A3}" type="presParOf" srcId="{80654FB4-A990-4F6C-8EDE-B12F801A0164}" destId="{5D354431-ECD8-433A-AAAD-6AF5F60261F2}" srcOrd="2" destOrd="0" presId="urn:microsoft.com/office/officeart/2018/2/layout/IconVerticalSolidList"/>
    <dgm:cxn modelId="{D52B9BBA-64F3-444C-8A27-BC07DA7FA3ED}" type="presParOf" srcId="{5D354431-ECD8-433A-AAAD-6AF5F60261F2}" destId="{298CF709-B25F-434E-95DB-F3FFC02655CA}" srcOrd="0" destOrd="0" presId="urn:microsoft.com/office/officeart/2018/2/layout/IconVerticalSolidList"/>
    <dgm:cxn modelId="{7A4E3E37-6EE9-4C2E-8DBD-7F989D204E7F}" type="presParOf" srcId="{5D354431-ECD8-433A-AAAD-6AF5F60261F2}" destId="{9B33D849-BF25-4741-8C70-D4D79CE55101}" srcOrd="1" destOrd="0" presId="urn:microsoft.com/office/officeart/2018/2/layout/IconVerticalSolidList"/>
    <dgm:cxn modelId="{1A3E0C06-B8E1-4BCF-A2DB-7B5B919A4E8A}" type="presParOf" srcId="{5D354431-ECD8-433A-AAAD-6AF5F60261F2}" destId="{AE4BC328-F885-4C65-9161-5349DBBF7C41}" srcOrd="2" destOrd="0" presId="urn:microsoft.com/office/officeart/2018/2/layout/IconVerticalSolidList"/>
    <dgm:cxn modelId="{10B0A0B5-A95B-4820-99D8-DF979B62437F}" type="presParOf" srcId="{5D354431-ECD8-433A-AAAD-6AF5F60261F2}" destId="{DE417298-8F14-4C86-9660-4E0B636793D9}" srcOrd="3" destOrd="0" presId="urn:microsoft.com/office/officeart/2018/2/layout/IconVerticalSolidList"/>
    <dgm:cxn modelId="{040A99C4-94CF-4A24-AA79-24B300911024}" type="presParOf" srcId="{80654FB4-A990-4F6C-8EDE-B12F801A0164}" destId="{97C0067C-F442-46F0-988E-61B372D65252}" srcOrd="3" destOrd="0" presId="urn:microsoft.com/office/officeart/2018/2/layout/IconVerticalSolidList"/>
    <dgm:cxn modelId="{A3734601-E7B3-4A31-8D44-FF4644C412C7}" type="presParOf" srcId="{80654FB4-A990-4F6C-8EDE-B12F801A0164}" destId="{FBC95EE6-2741-49D7-8335-3A626B6CBF03}" srcOrd="4" destOrd="0" presId="urn:microsoft.com/office/officeart/2018/2/layout/IconVerticalSolidList"/>
    <dgm:cxn modelId="{4A215C8F-D511-4EBD-B728-14016F75B0C0}" type="presParOf" srcId="{FBC95EE6-2741-49D7-8335-3A626B6CBF03}" destId="{F5B3B2B4-AD2D-4665-A7F4-CD04A2984C76}" srcOrd="0" destOrd="0" presId="urn:microsoft.com/office/officeart/2018/2/layout/IconVerticalSolidList"/>
    <dgm:cxn modelId="{C002C43C-8211-4263-B6DD-4EFF0C69F7E6}" type="presParOf" srcId="{FBC95EE6-2741-49D7-8335-3A626B6CBF03}" destId="{461F8C98-738A-43E9-AD2B-6EDCD16BFD26}" srcOrd="1" destOrd="0" presId="urn:microsoft.com/office/officeart/2018/2/layout/IconVerticalSolidList"/>
    <dgm:cxn modelId="{BEDA21D4-3A71-4801-BC25-3B6602F8FE18}" type="presParOf" srcId="{FBC95EE6-2741-49D7-8335-3A626B6CBF03}" destId="{263CA7FC-BC2F-4555-B074-758056755778}" srcOrd="2" destOrd="0" presId="urn:microsoft.com/office/officeart/2018/2/layout/IconVerticalSolidList"/>
    <dgm:cxn modelId="{0FE4513F-6A85-4C57-AB5A-08E70DC34F52}" type="presParOf" srcId="{FBC95EE6-2741-49D7-8335-3A626B6CBF03}" destId="{9EA9111F-003E-4562-A689-7543CCF65AA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D72F79C-2762-4B5B-A8AE-1BEADCE7C32C}" type="doc">
      <dgm:prSet loTypeId="urn:microsoft.com/office/officeart/2005/8/layout/list1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F7E57A6-22D3-4996-98DC-244DE55131E1}">
      <dgm:prSet/>
      <dgm:spPr/>
      <dgm:t>
        <a:bodyPr/>
        <a:lstStyle/>
        <a:p>
          <a:r>
            <a:rPr lang="en-US" dirty="0"/>
            <a:t>Issues:</a:t>
          </a:r>
        </a:p>
      </dgm:t>
    </dgm:pt>
    <dgm:pt modelId="{2F036145-1BCF-4A99-AD8C-BE3A30375396}" type="parTrans" cxnId="{54A2005E-A3CD-455D-BC63-583AEE44F35C}">
      <dgm:prSet/>
      <dgm:spPr/>
      <dgm:t>
        <a:bodyPr/>
        <a:lstStyle/>
        <a:p>
          <a:endParaRPr lang="en-US"/>
        </a:p>
      </dgm:t>
    </dgm:pt>
    <dgm:pt modelId="{75028399-4C11-445F-A743-1813E6E1CB66}" type="sibTrans" cxnId="{54A2005E-A3CD-455D-BC63-583AEE44F35C}">
      <dgm:prSet/>
      <dgm:spPr/>
      <dgm:t>
        <a:bodyPr/>
        <a:lstStyle/>
        <a:p>
          <a:endParaRPr lang="en-US"/>
        </a:p>
      </dgm:t>
    </dgm:pt>
    <dgm:pt modelId="{FF00BE51-75E2-4A26-BA93-45A59F10462A}">
      <dgm:prSet/>
      <dgm:spPr/>
      <dgm:t>
        <a:bodyPr/>
        <a:lstStyle/>
        <a:p>
          <a:r>
            <a:rPr lang="en-US"/>
            <a:t>Starting new career</a:t>
          </a:r>
        </a:p>
      </dgm:t>
    </dgm:pt>
    <dgm:pt modelId="{B166B4FE-2F07-4CF2-8423-54A4921CFBFC}" type="parTrans" cxnId="{59D41562-1142-4AB7-B32B-862AF8B85516}">
      <dgm:prSet/>
      <dgm:spPr/>
      <dgm:t>
        <a:bodyPr/>
        <a:lstStyle/>
        <a:p>
          <a:endParaRPr lang="en-US"/>
        </a:p>
      </dgm:t>
    </dgm:pt>
    <dgm:pt modelId="{E71F6C8D-EA3B-4EF7-8030-7205984F096C}" type="sibTrans" cxnId="{59D41562-1142-4AB7-B32B-862AF8B85516}">
      <dgm:prSet/>
      <dgm:spPr/>
      <dgm:t>
        <a:bodyPr/>
        <a:lstStyle/>
        <a:p>
          <a:endParaRPr lang="en-US"/>
        </a:p>
      </dgm:t>
    </dgm:pt>
    <dgm:pt modelId="{1613857B-9E23-42FB-913D-524B753E9F1B}">
      <dgm:prSet/>
      <dgm:spPr/>
      <dgm:t>
        <a:bodyPr/>
        <a:lstStyle/>
        <a:p>
          <a:r>
            <a:rPr lang="en-US"/>
            <a:t>Health and exercise</a:t>
          </a:r>
        </a:p>
      </dgm:t>
    </dgm:pt>
    <dgm:pt modelId="{5247DDBA-90EA-45DC-9AD2-F3EF2699E6F4}" type="parTrans" cxnId="{2E0FA482-EA35-46EF-B6F9-4422F703CDB9}">
      <dgm:prSet/>
      <dgm:spPr/>
      <dgm:t>
        <a:bodyPr/>
        <a:lstStyle/>
        <a:p>
          <a:endParaRPr lang="en-US"/>
        </a:p>
      </dgm:t>
    </dgm:pt>
    <dgm:pt modelId="{162C6D5B-8BF7-4997-8D53-4D784F1D58C2}" type="sibTrans" cxnId="{2E0FA482-EA35-46EF-B6F9-4422F703CDB9}">
      <dgm:prSet/>
      <dgm:spPr/>
      <dgm:t>
        <a:bodyPr/>
        <a:lstStyle/>
        <a:p>
          <a:endParaRPr lang="en-US"/>
        </a:p>
      </dgm:t>
    </dgm:pt>
    <dgm:pt modelId="{C42C5917-1A7C-4E85-8BE7-C8F64AEC4384}">
      <dgm:prSet/>
      <dgm:spPr/>
      <dgm:t>
        <a:bodyPr/>
        <a:lstStyle/>
        <a:p>
          <a:r>
            <a:rPr lang="en-US" dirty="0"/>
            <a:t>Dating/Relationships</a:t>
          </a:r>
        </a:p>
      </dgm:t>
    </dgm:pt>
    <dgm:pt modelId="{5FD014C8-43A7-4BF0-8ED7-322152757DC2}" type="parTrans" cxnId="{5555D572-2485-4957-8B60-5E6ADEE95D5C}">
      <dgm:prSet/>
      <dgm:spPr/>
      <dgm:t>
        <a:bodyPr/>
        <a:lstStyle/>
        <a:p>
          <a:endParaRPr lang="en-US"/>
        </a:p>
      </dgm:t>
    </dgm:pt>
    <dgm:pt modelId="{552E5B9D-3230-4440-81A8-D7436F48E8E0}" type="sibTrans" cxnId="{5555D572-2485-4957-8B60-5E6ADEE95D5C}">
      <dgm:prSet/>
      <dgm:spPr/>
      <dgm:t>
        <a:bodyPr/>
        <a:lstStyle/>
        <a:p>
          <a:endParaRPr lang="en-US"/>
        </a:p>
      </dgm:t>
    </dgm:pt>
    <dgm:pt modelId="{96E63519-9BAE-4D8A-8732-B1C98B213F34}">
      <dgm:prSet/>
      <dgm:spPr/>
      <dgm:t>
        <a:bodyPr/>
        <a:lstStyle/>
        <a:p>
          <a:r>
            <a:rPr lang="en-US"/>
            <a:t>Solutions:</a:t>
          </a:r>
        </a:p>
      </dgm:t>
    </dgm:pt>
    <dgm:pt modelId="{EEAD458D-63E5-4AC6-BFE2-DF4C914902CF}" type="parTrans" cxnId="{3F927A61-92CC-4C36-8456-1F56B4859CE5}">
      <dgm:prSet/>
      <dgm:spPr/>
      <dgm:t>
        <a:bodyPr/>
        <a:lstStyle/>
        <a:p>
          <a:endParaRPr lang="en-US"/>
        </a:p>
      </dgm:t>
    </dgm:pt>
    <dgm:pt modelId="{A0CF7847-33B6-4A0F-BA14-2671CDD66DB7}" type="sibTrans" cxnId="{3F927A61-92CC-4C36-8456-1F56B4859CE5}">
      <dgm:prSet/>
      <dgm:spPr/>
      <dgm:t>
        <a:bodyPr/>
        <a:lstStyle/>
        <a:p>
          <a:endParaRPr lang="en-US"/>
        </a:p>
      </dgm:t>
    </dgm:pt>
    <dgm:pt modelId="{838E560C-7AA3-4B7C-8F04-DA0ACCD6CC02}">
      <dgm:prSet/>
      <dgm:spPr/>
      <dgm:t>
        <a:bodyPr/>
        <a:lstStyle/>
        <a:p>
          <a:r>
            <a:rPr lang="en-US"/>
            <a:t>Alternative meeting times (e.g., Evening Meetings)</a:t>
          </a:r>
        </a:p>
      </dgm:t>
    </dgm:pt>
    <dgm:pt modelId="{4CF7AE3C-E524-4BB8-953F-B63FFCBB3407}" type="parTrans" cxnId="{72572D5B-EC71-42E6-843F-5D431E66B434}">
      <dgm:prSet/>
      <dgm:spPr/>
      <dgm:t>
        <a:bodyPr/>
        <a:lstStyle/>
        <a:p>
          <a:endParaRPr lang="en-US"/>
        </a:p>
      </dgm:t>
    </dgm:pt>
    <dgm:pt modelId="{05363BD4-28A7-4FD0-8A1D-BC534D58CB8C}" type="sibTrans" cxnId="{72572D5B-EC71-42E6-843F-5D431E66B434}">
      <dgm:prSet/>
      <dgm:spPr/>
      <dgm:t>
        <a:bodyPr/>
        <a:lstStyle/>
        <a:p>
          <a:endParaRPr lang="en-US"/>
        </a:p>
      </dgm:t>
    </dgm:pt>
    <dgm:pt modelId="{6E06256B-A331-420E-9694-C11F76CA9D73}">
      <dgm:prSet/>
      <dgm:spPr/>
      <dgm:t>
        <a:bodyPr/>
        <a:lstStyle/>
        <a:p>
          <a:r>
            <a:rPr lang="en-US" dirty="0"/>
            <a:t>Different forms of engagement (e.g., Virtual Meetings)</a:t>
          </a:r>
        </a:p>
      </dgm:t>
    </dgm:pt>
    <dgm:pt modelId="{80696E6C-4B05-49D5-94E8-C4F848B0E231}" type="parTrans" cxnId="{75DB383C-3013-49CC-BB52-BA9E218A2028}">
      <dgm:prSet/>
      <dgm:spPr/>
      <dgm:t>
        <a:bodyPr/>
        <a:lstStyle/>
        <a:p>
          <a:endParaRPr lang="en-US"/>
        </a:p>
      </dgm:t>
    </dgm:pt>
    <dgm:pt modelId="{B5F177D8-7C6D-409E-9246-0E03460F5CED}" type="sibTrans" cxnId="{75DB383C-3013-49CC-BB52-BA9E218A2028}">
      <dgm:prSet/>
      <dgm:spPr/>
      <dgm:t>
        <a:bodyPr/>
        <a:lstStyle/>
        <a:p>
          <a:endParaRPr lang="en-US"/>
        </a:p>
      </dgm:t>
    </dgm:pt>
    <dgm:pt modelId="{FA5BA402-D883-46B1-96CE-1F26A5FD3640}">
      <dgm:prSet/>
      <dgm:spPr/>
      <dgm:t>
        <a:bodyPr/>
        <a:lstStyle/>
        <a:p>
          <a:r>
            <a:rPr lang="en-US"/>
            <a:t>Accommodating parents with young children</a:t>
          </a:r>
        </a:p>
      </dgm:t>
    </dgm:pt>
    <dgm:pt modelId="{33013ED5-1FB6-46C7-B2DC-95D14C58C865}" type="parTrans" cxnId="{6690C6F8-2A65-406C-AF45-9F28682ACC5F}">
      <dgm:prSet/>
      <dgm:spPr/>
      <dgm:t>
        <a:bodyPr/>
        <a:lstStyle/>
        <a:p>
          <a:endParaRPr lang="en-US"/>
        </a:p>
      </dgm:t>
    </dgm:pt>
    <dgm:pt modelId="{93FAE2C1-295D-40DA-AA0D-26A2012799D3}" type="sibTrans" cxnId="{6690C6F8-2A65-406C-AF45-9F28682ACC5F}">
      <dgm:prSet/>
      <dgm:spPr/>
      <dgm:t>
        <a:bodyPr/>
        <a:lstStyle/>
        <a:p>
          <a:endParaRPr lang="en-US"/>
        </a:p>
      </dgm:t>
    </dgm:pt>
    <dgm:pt modelId="{DC8187C2-255D-4997-AD4D-4C07EF33A73E}" type="pres">
      <dgm:prSet presAssocID="{3D72F79C-2762-4B5B-A8AE-1BEADCE7C32C}" presName="linear" presStyleCnt="0">
        <dgm:presLayoutVars>
          <dgm:dir/>
          <dgm:animLvl val="lvl"/>
          <dgm:resizeHandles val="exact"/>
        </dgm:presLayoutVars>
      </dgm:prSet>
      <dgm:spPr/>
    </dgm:pt>
    <dgm:pt modelId="{D248E7D0-9BC3-4A37-9100-F481C7551738}" type="pres">
      <dgm:prSet presAssocID="{5F7E57A6-22D3-4996-98DC-244DE55131E1}" presName="parentLin" presStyleCnt="0"/>
      <dgm:spPr/>
    </dgm:pt>
    <dgm:pt modelId="{8DE9F20C-0B46-4655-A96B-62DBAC1A1BC1}" type="pres">
      <dgm:prSet presAssocID="{5F7E57A6-22D3-4996-98DC-244DE55131E1}" presName="parentLeftMargin" presStyleLbl="node1" presStyleIdx="0" presStyleCnt="2"/>
      <dgm:spPr/>
    </dgm:pt>
    <dgm:pt modelId="{6BC6FE5E-0437-449C-89C3-A3C31BCD84BE}" type="pres">
      <dgm:prSet presAssocID="{5F7E57A6-22D3-4996-98DC-244DE55131E1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D8EB3BED-0B33-4999-8476-F77B51A25116}" type="pres">
      <dgm:prSet presAssocID="{5F7E57A6-22D3-4996-98DC-244DE55131E1}" presName="negativeSpace" presStyleCnt="0"/>
      <dgm:spPr/>
    </dgm:pt>
    <dgm:pt modelId="{53A3D58E-4F08-41D9-B7E3-E197E5BCD044}" type="pres">
      <dgm:prSet presAssocID="{5F7E57A6-22D3-4996-98DC-244DE55131E1}" presName="childText" presStyleLbl="conFgAcc1" presStyleIdx="0" presStyleCnt="2">
        <dgm:presLayoutVars>
          <dgm:bulletEnabled val="1"/>
        </dgm:presLayoutVars>
      </dgm:prSet>
      <dgm:spPr/>
    </dgm:pt>
    <dgm:pt modelId="{96B3A95F-369C-43EA-9AAC-75BA6730EFE2}" type="pres">
      <dgm:prSet presAssocID="{75028399-4C11-445F-A743-1813E6E1CB66}" presName="spaceBetweenRectangles" presStyleCnt="0"/>
      <dgm:spPr/>
    </dgm:pt>
    <dgm:pt modelId="{A04F6CD1-C6D5-4B62-AAA2-ACF0568C1942}" type="pres">
      <dgm:prSet presAssocID="{96E63519-9BAE-4D8A-8732-B1C98B213F34}" presName="parentLin" presStyleCnt="0"/>
      <dgm:spPr/>
    </dgm:pt>
    <dgm:pt modelId="{6E10C289-1628-4800-87AE-7602437D05FF}" type="pres">
      <dgm:prSet presAssocID="{96E63519-9BAE-4D8A-8732-B1C98B213F34}" presName="parentLeftMargin" presStyleLbl="node1" presStyleIdx="0" presStyleCnt="2"/>
      <dgm:spPr/>
    </dgm:pt>
    <dgm:pt modelId="{3C6F2196-FE5D-42AF-9930-E2974A21940B}" type="pres">
      <dgm:prSet presAssocID="{96E63519-9BAE-4D8A-8732-B1C98B213F34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B7B7C67F-9A4A-4ECC-AC78-A95018055B45}" type="pres">
      <dgm:prSet presAssocID="{96E63519-9BAE-4D8A-8732-B1C98B213F34}" presName="negativeSpace" presStyleCnt="0"/>
      <dgm:spPr/>
    </dgm:pt>
    <dgm:pt modelId="{022DDEE7-5F6E-4724-9869-E56D259294C3}" type="pres">
      <dgm:prSet presAssocID="{96E63519-9BAE-4D8A-8732-B1C98B213F34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D56CCF25-2DD5-4A52-AAAB-FE3EF1687DF8}" type="presOf" srcId="{C42C5917-1A7C-4E85-8BE7-C8F64AEC4384}" destId="{53A3D58E-4F08-41D9-B7E3-E197E5BCD044}" srcOrd="0" destOrd="2" presId="urn:microsoft.com/office/officeart/2005/8/layout/list1"/>
    <dgm:cxn modelId="{8F05262D-031F-4BC6-8042-0E741E894FB0}" type="presOf" srcId="{838E560C-7AA3-4B7C-8F04-DA0ACCD6CC02}" destId="{022DDEE7-5F6E-4724-9869-E56D259294C3}" srcOrd="0" destOrd="0" presId="urn:microsoft.com/office/officeart/2005/8/layout/list1"/>
    <dgm:cxn modelId="{75DB383C-3013-49CC-BB52-BA9E218A2028}" srcId="{96E63519-9BAE-4D8A-8732-B1C98B213F34}" destId="{6E06256B-A331-420E-9694-C11F76CA9D73}" srcOrd="1" destOrd="0" parTransId="{80696E6C-4B05-49D5-94E8-C4F848B0E231}" sibTransId="{B5F177D8-7C6D-409E-9246-0E03460F5CED}"/>
    <dgm:cxn modelId="{72572D5B-EC71-42E6-843F-5D431E66B434}" srcId="{96E63519-9BAE-4D8A-8732-B1C98B213F34}" destId="{838E560C-7AA3-4B7C-8F04-DA0ACCD6CC02}" srcOrd="0" destOrd="0" parTransId="{4CF7AE3C-E524-4BB8-953F-B63FFCBB3407}" sibTransId="{05363BD4-28A7-4FD0-8A1D-BC534D58CB8C}"/>
    <dgm:cxn modelId="{54A2005E-A3CD-455D-BC63-583AEE44F35C}" srcId="{3D72F79C-2762-4B5B-A8AE-1BEADCE7C32C}" destId="{5F7E57A6-22D3-4996-98DC-244DE55131E1}" srcOrd="0" destOrd="0" parTransId="{2F036145-1BCF-4A99-AD8C-BE3A30375396}" sibTransId="{75028399-4C11-445F-A743-1813E6E1CB66}"/>
    <dgm:cxn modelId="{3F927A61-92CC-4C36-8456-1F56B4859CE5}" srcId="{3D72F79C-2762-4B5B-A8AE-1BEADCE7C32C}" destId="{96E63519-9BAE-4D8A-8732-B1C98B213F34}" srcOrd="1" destOrd="0" parTransId="{EEAD458D-63E5-4AC6-BFE2-DF4C914902CF}" sibTransId="{A0CF7847-33B6-4A0F-BA14-2671CDD66DB7}"/>
    <dgm:cxn modelId="{59D41562-1142-4AB7-B32B-862AF8B85516}" srcId="{5F7E57A6-22D3-4996-98DC-244DE55131E1}" destId="{FF00BE51-75E2-4A26-BA93-45A59F10462A}" srcOrd="0" destOrd="0" parTransId="{B166B4FE-2F07-4CF2-8423-54A4921CFBFC}" sibTransId="{E71F6C8D-EA3B-4EF7-8030-7205984F096C}"/>
    <dgm:cxn modelId="{76A42F43-D444-4B48-8629-DABA9145F295}" type="presOf" srcId="{96E63519-9BAE-4D8A-8732-B1C98B213F34}" destId="{3C6F2196-FE5D-42AF-9930-E2974A21940B}" srcOrd="1" destOrd="0" presId="urn:microsoft.com/office/officeart/2005/8/layout/list1"/>
    <dgm:cxn modelId="{BF893345-4026-4AB9-8E55-D18CA8875E17}" type="presOf" srcId="{FF00BE51-75E2-4A26-BA93-45A59F10462A}" destId="{53A3D58E-4F08-41D9-B7E3-E197E5BCD044}" srcOrd="0" destOrd="0" presId="urn:microsoft.com/office/officeart/2005/8/layout/list1"/>
    <dgm:cxn modelId="{BDB32251-6F34-46E6-BE54-B2094C2369C1}" type="presOf" srcId="{FA5BA402-D883-46B1-96CE-1F26A5FD3640}" destId="{022DDEE7-5F6E-4724-9869-E56D259294C3}" srcOrd="0" destOrd="2" presId="urn:microsoft.com/office/officeart/2005/8/layout/list1"/>
    <dgm:cxn modelId="{5555D572-2485-4957-8B60-5E6ADEE95D5C}" srcId="{5F7E57A6-22D3-4996-98DC-244DE55131E1}" destId="{C42C5917-1A7C-4E85-8BE7-C8F64AEC4384}" srcOrd="2" destOrd="0" parTransId="{5FD014C8-43A7-4BF0-8ED7-322152757DC2}" sibTransId="{552E5B9D-3230-4440-81A8-D7436F48E8E0}"/>
    <dgm:cxn modelId="{E2271973-406A-4410-815F-3E098F17982D}" type="presOf" srcId="{5F7E57A6-22D3-4996-98DC-244DE55131E1}" destId="{8DE9F20C-0B46-4655-A96B-62DBAC1A1BC1}" srcOrd="0" destOrd="0" presId="urn:microsoft.com/office/officeart/2005/8/layout/list1"/>
    <dgm:cxn modelId="{FD1D7553-5972-47ED-9EF6-C57584845790}" type="presOf" srcId="{6E06256B-A331-420E-9694-C11F76CA9D73}" destId="{022DDEE7-5F6E-4724-9869-E56D259294C3}" srcOrd="0" destOrd="1" presId="urn:microsoft.com/office/officeart/2005/8/layout/list1"/>
    <dgm:cxn modelId="{2E0FA482-EA35-46EF-B6F9-4422F703CDB9}" srcId="{5F7E57A6-22D3-4996-98DC-244DE55131E1}" destId="{1613857B-9E23-42FB-913D-524B753E9F1B}" srcOrd="1" destOrd="0" parTransId="{5247DDBA-90EA-45DC-9AD2-F3EF2699E6F4}" sibTransId="{162C6D5B-8BF7-4997-8D53-4D784F1D58C2}"/>
    <dgm:cxn modelId="{5D54C6B1-09E2-4458-B6E4-2F584D58600E}" type="presOf" srcId="{3D72F79C-2762-4B5B-A8AE-1BEADCE7C32C}" destId="{DC8187C2-255D-4997-AD4D-4C07EF33A73E}" srcOrd="0" destOrd="0" presId="urn:microsoft.com/office/officeart/2005/8/layout/list1"/>
    <dgm:cxn modelId="{85BD31B6-5196-4844-82AA-1677EA39764A}" type="presOf" srcId="{1613857B-9E23-42FB-913D-524B753E9F1B}" destId="{53A3D58E-4F08-41D9-B7E3-E197E5BCD044}" srcOrd="0" destOrd="1" presId="urn:microsoft.com/office/officeart/2005/8/layout/list1"/>
    <dgm:cxn modelId="{72CA6FB7-5CBF-4822-B690-44524489D477}" type="presOf" srcId="{96E63519-9BAE-4D8A-8732-B1C98B213F34}" destId="{6E10C289-1628-4800-87AE-7602437D05FF}" srcOrd="0" destOrd="0" presId="urn:microsoft.com/office/officeart/2005/8/layout/list1"/>
    <dgm:cxn modelId="{A69DBCC9-4344-417B-B331-7978438D204B}" type="presOf" srcId="{5F7E57A6-22D3-4996-98DC-244DE55131E1}" destId="{6BC6FE5E-0437-449C-89C3-A3C31BCD84BE}" srcOrd="1" destOrd="0" presId="urn:microsoft.com/office/officeart/2005/8/layout/list1"/>
    <dgm:cxn modelId="{6690C6F8-2A65-406C-AF45-9F28682ACC5F}" srcId="{96E63519-9BAE-4D8A-8732-B1C98B213F34}" destId="{FA5BA402-D883-46B1-96CE-1F26A5FD3640}" srcOrd="2" destOrd="0" parTransId="{33013ED5-1FB6-46C7-B2DC-95D14C58C865}" sibTransId="{93FAE2C1-295D-40DA-AA0D-26A2012799D3}"/>
    <dgm:cxn modelId="{B64982F6-C645-4608-9195-B415E133D7EC}" type="presParOf" srcId="{DC8187C2-255D-4997-AD4D-4C07EF33A73E}" destId="{D248E7D0-9BC3-4A37-9100-F481C7551738}" srcOrd="0" destOrd="0" presId="urn:microsoft.com/office/officeart/2005/8/layout/list1"/>
    <dgm:cxn modelId="{3319B794-150A-4725-9AF1-DE83BBC0FCE0}" type="presParOf" srcId="{D248E7D0-9BC3-4A37-9100-F481C7551738}" destId="{8DE9F20C-0B46-4655-A96B-62DBAC1A1BC1}" srcOrd="0" destOrd="0" presId="urn:microsoft.com/office/officeart/2005/8/layout/list1"/>
    <dgm:cxn modelId="{12D34C4A-842F-4DB4-BBA7-F205C7685078}" type="presParOf" srcId="{D248E7D0-9BC3-4A37-9100-F481C7551738}" destId="{6BC6FE5E-0437-449C-89C3-A3C31BCD84BE}" srcOrd="1" destOrd="0" presId="urn:microsoft.com/office/officeart/2005/8/layout/list1"/>
    <dgm:cxn modelId="{F2F36ACC-2D86-488B-AD49-1AB2F27E6987}" type="presParOf" srcId="{DC8187C2-255D-4997-AD4D-4C07EF33A73E}" destId="{D8EB3BED-0B33-4999-8476-F77B51A25116}" srcOrd="1" destOrd="0" presId="urn:microsoft.com/office/officeart/2005/8/layout/list1"/>
    <dgm:cxn modelId="{FA2DEE3A-AE99-470F-AC7A-22B4ED16CD6B}" type="presParOf" srcId="{DC8187C2-255D-4997-AD4D-4C07EF33A73E}" destId="{53A3D58E-4F08-41D9-B7E3-E197E5BCD044}" srcOrd="2" destOrd="0" presId="urn:microsoft.com/office/officeart/2005/8/layout/list1"/>
    <dgm:cxn modelId="{48D134CD-6417-4540-A02C-A40053962C01}" type="presParOf" srcId="{DC8187C2-255D-4997-AD4D-4C07EF33A73E}" destId="{96B3A95F-369C-43EA-9AAC-75BA6730EFE2}" srcOrd="3" destOrd="0" presId="urn:microsoft.com/office/officeart/2005/8/layout/list1"/>
    <dgm:cxn modelId="{D5723804-9D75-4461-B162-5915A3A962CC}" type="presParOf" srcId="{DC8187C2-255D-4997-AD4D-4C07EF33A73E}" destId="{A04F6CD1-C6D5-4B62-AAA2-ACF0568C1942}" srcOrd="4" destOrd="0" presId="urn:microsoft.com/office/officeart/2005/8/layout/list1"/>
    <dgm:cxn modelId="{19F1CE30-37FD-434C-9F0F-4008C75D7216}" type="presParOf" srcId="{A04F6CD1-C6D5-4B62-AAA2-ACF0568C1942}" destId="{6E10C289-1628-4800-87AE-7602437D05FF}" srcOrd="0" destOrd="0" presId="urn:microsoft.com/office/officeart/2005/8/layout/list1"/>
    <dgm:cxn modelId="{0B3BBADE-A268-430E-B40A-D00C1C9CA1A9}" type="presParOf" srcId="{A04F6CD1-C6D5-4B62-AAA2-ACF0568C1942}" destId="{3C6F2196-FE5D-42AF-9930-E2974A21940B}" srcOrd="1" destOrd="0" presId="urn:microsoft.com/office/officeart/2005/8/layout/list1"/>
    <dgm:cxn modelId="{BA64996A-1945-43E9-8689-7DEC5D66C544}" type="presParOf" srcId="{DC8187C2-255D-4997-AD4D-4C07EF33A73E}" destId="{B7B7C67F-9A4A-4ECC-AC78-A95018055B45}" srcOrd="5" destOrd="0" presId="urn:microsoft.com/office/officeart/2005/8/layout/list1"/>
    <dgm:cxn modelId="{5E8AC954-2F3A-48FF-9CE2-4954E4C7A71B}" type="presParOf" srcId="{DC8187C2-255D-4997-AD4D-4C07EF33A73E}" destId="{022DDEE7-5F6E-4724-9869-E56D259294C3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D8A8884-D119-455D-9EDB-C37B81C1B0EE}" type="doc">
      <dgm:prSet loTypeId="urn:microsoft.com/office/officeart/2005/8/layout/list1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01B489B-6DF3-4C18-8B72-C3FF803005FD}">
      <dgm:prSet/>
      <dgm:spPr/>
      <dgm:t>
        <a:bodyPr/>
        <a:lstStyle/>
        <a:p>
          <a:r>
            <a:rPr lang="en-US"/>
            <a:t>Issues:</a:t>
          </a:r>
        </a:p>
      </dgm:t>
    </dgm:pt>
    <dgm:pt modelId="{D839FD18-B185-49B0-8DF7-956C9FE47484}" type="parTrans" cxnId="{11E02100-300F-4F64-B7C8-24D641113705}">
      <dgm:prSet/>
      <dgm:spPr/>
      <dgm:t>
        <a:bodyPr/>
        <a:lstStyle/>
        <a:p>
          <a:endParaRPr lang="en-US"/>
        </a:p>
      </dgm:t>
    </dgm:pt>
    <dgm:pt modelId="{A9AB2869-2989-4959-BEF8-6732F40F3D6B}" type="sibTrans" cxnId="{11E02100-300F-4F64-B7C8-24D641113705}">
      <dgm:prSet/>
      <dgm:spPr/>
      <dgm:t>
        <a:bodyPr/>
        <a:lstStyle/>
        <a:p>
          <a:endParaRPr lang="en-US"/>
        </a:p>
      </dgm:t>
    </dgm:pt>
    <dgm:pt modelId="{E29F244F-2C5B-4567-A0DB-53C186F2120B}">
      <dgm:prSet/>
      <dgm:spPr/>
      <dgm:t>
        <a:bodyPr/>
        <a:lstStyle/>
        <a:p>
          <a:r>
            <a:rPr lang="en-US"/>
            <a:t>College loan debt</a:t>
          </a:r>
        </a:p>
      </dgm:t>
    </dgm:pt>
    <dgm:pt modelId="{EF96F371-227C-4E0B-A727-BB79BA282C29}" type="parTrans" cxnId="{086393A9-9265-420B-8A3C-089CDC303523}">
      <dgm:prSet/>
      <dgm:spPr/>
      <dgm:t>
        <a:bodyPr/>
        <a:lstStyle/>
        <a:p>
          <a:endParaRPr lang="en-US"/>
        </a:p>
      </dgm:t>
    </dgm:pt>
    <dgm:pt modelId="{2198AC4A-7A59-4A7A-B2C9-C5E1246546C6}" type="sibTrans" cxnId="{086393A9-9265-420B-8A3C-089CDC303523}">
      <dgm:prSet/>
      <dgm:spPr/>
      <dgm:t>
        <a:bodyPr/>
        <a:lstStyle/>
        <a:p>
          <a:endParaRPr lang="en-US"/>
        </a:p>
      </dgm:t>
    </dgm:pt>
    <dgm:pt modelId="{D3393530-1660-4768-B630-12875EFC55DC}">
      <dgm:prSet/>
      <dgm:spPr/>
      <dgm:t>
        <a:bodyPr/>
        <a:lstStyle/>
        <a:p>
          <a:r>
            <a:rPr lang="en-US"/>
            <a:t>Higher housing costs</a:t>
          </a:r>
        </a:p>
      </dgm:t>
    </dgm:pt>
    <dgm:pt modelId="{7CC7D0DE-39BB-4C46-B41A-FCC78119BBC9}" type="parTrans" cxnId="{952562B0-9BEB-40F5-AC26-8BAF15ED5FBC}">
      <dgm:prSet/>
      <dgm:spPr/>
      <dgm:t>
        <a:bodyPr/>
        <a:lstStyle/>
        <a:p>
          <a:endParaRPr lang="en-US"/>
        </a:p>
      </dgm:t>
    </dgm:pt>
    <dgm:pt modelId="{6A5D4BF9-7BD1-47DC-9A80-9CFB1D6BAD16}" type="sibTrans" cxnId="{952562B0-9BEB-40F5-AC26-8BAF15ED5FBC}">
      <dgm:prSet/>
      <dgm:spPr/>
      <dgm:t>
        <a:bodyPr/>
        <a:lstStyle/>
        <a:p>
          <a:endParaRPr lang="en-US"/>
        </a:p>
      </dgm:t>
    </dgm:pt>
    <dgm:pt modelId="{517D2287-AF3F-4C60-B6AB-86CF74A79E30}">
      <dgm:prSet/>
      <dgm:spPr/>
      <dgm:t>
        <a:bodyPr/>
        <a:lstStyle/>
        <a:p>
          <a:r>
            <a:rPr lang="en-US"/>
            <a:t>Competitive job market</a:t>
          </a:r>
        </a:p>
      </dgm:t>
    </dgm:pt>
    <dgm:pt modelId="{A76CA292-232A-402E-828A-578E1B6C3231}" type="parTrans" cxnId="{B0ED21B5-949A-44FF-AECF-2E40E5C1748E}">
      <dgm:prSet/>
      <dgm:spPr/>
      <dgm:t>
        <a:bodyPr/>
        <a:lstStyle/>
        <a:p>
          <a:endParaRPr lang="en-US"/>
        </a:p>
      </dgm:t>
    </dgm:pt>
    <dgm:pt modelId="{BBD52967-737A-498F-BBD3-4FEFB0097FC4}" type="sibTrans" cxnId="{B0ED21B5-949A-44FF-AECF-2E40E5C1748E}">
      <dgm:prSet/>
      <dgm:spPr/>
      <dgm:t>
        <a:bodyPr/>
        <a:lstStyle/>
        <a:p>
          <a:endParaRPr lang="en-US"/>
        </a:p>
      </dgm:t>
    </dgm:pt>
    <dgm:pt modelId="{5AACC9C5-63C8-4F43-8A8B-D3BD28C1CA61}">
      <dgm:prSet/>
      <dgm:spPr/>
      <dgm:t>
        <a:bodyPr/>
        <a:lstStyle/>
        <a:p>
          <a:r>
            <a:rPr lang="en-US"/>
            <a:t>Solutions:</a:t>
          </a:r>
        </a:p>
      </dgm:t>
    </dgm:pt>
    <dgm:pt modelId="{3BA401A0-29C4-4F2E-8C25-66B00F755AB6}" type="parTrans" cxnId="{F76F02C7-02DC-4BF6-BFF8-703BAC561988}">
      <dgm:prSet/>
      <dgm:spPr/>
      <dgm:t>
        <a:bodyPr/>
        <a:lstStyle/>
        <a:p>
          <a:endParaRPr lang="en-US"/>
        </a:p>
      </dgm:t>
    </dgm:pt>
    <dgm:pt modelId="{A4A6E1C2-C2DB-440C-9091-161CAC8CB0D8}" type="sibTrans" cxnId="{F76F02C7-02DC-4BF6-BFF8-703BAC561988}">
      <dgm:prSet/>
      <dgm:spPr/>
      <dgm:t>
        <a:bodyPr/>
        <a:lstStyle/>
        <a:p>
          <a:endParaRPr lang="en-US"/>
        </a:p>
      </dgm:t>
    </dgm:pt>
    <dgm:pt modelId="{16DCFC9F-3CBB-4262-B409-EE9E3D8941C8}">
      <dgm:prSet/>
      <dgm:spPr/>
      <dgm:t>
        <a:bodyPr/>
        <a:lstStyle/>
        <a:p>
          <a:r>
            <a:rPr lang="en-US" dirty="0"/>
            <a:t>Subsidized or flexible payment options</a:t>
          </a:r>
        </a:p>
      </dgm:t>
    </dgm:pt>
    <dgm:pt modelId="{C50F6125-561C-47C7-8555-3C138F77C412}" type="parTrans" cxnId="{05C4DCD0-0F9B-47B7-A8E2-99AF2F7E14FF}">
      <dgm:prSet/>
      <dgm:spPr/>
      <dgm:t>
        <a:bodyPr/>
        <a:lstStyle/>
        <a:p>
          <a:endParaRPr lang="en-US"/>
        </a:p>
      </dgm:t>
    </dgm:pt>
    <dgm:pt modelId="{36F74997-DD22-4198-B1AF-2708E8F1C76F}" type="sibTrans" cxnId="{05C4DCD0-0F9B-47B7-A8E2-99AF2F7E14FF}">
      <dgm:prSet/>
      <dgm:spPr/>
      <dgm:t>
        <a:bodyPr/>
        <a:lstStyle/>
        <a:p>
          <a:endParaRPr lang="en-US"/>
        </a:p>
      </dgm:t>
    </dgm:pt>
    <dgm:pt modelId="{5D9ECDD0-B173-43AC-AB2C-DDAFD4102104}">
      <dgm:prSet/>
      <dgm:spPr/>
      <dgm:t>
        <a:bodyPr/>
        <a:lstStyle/>
        <a:p>
          <a:r>
            <a:rPr lang="en-US"/>
            <a:t>Exchange volunteer hours for lower dues or costs to events</a:t>
          </a:r>
        </a:p>
      </dgm:t>
    </dgm:pt>
    <dgm:pt modelId="{8A5F2DE6-7501-492F-976F-9351E3144810}" type="parTrans" cxnId="{3F50C690-4F45-4E2E-B5AA-4DBCE6B3EB30}">
      <dgm:prSet/>
      <dgm:spPr/>
      <dgm:t>
        <a:bodyPr/>
        <a:lstStyle/>
        <a:p>
          <a:endParaRPr lang="en-US"/>
        </a:p>
      </dgm:t>
    </dgm:pt>
    <dgm:pt modelId="{ADF6BB0F-1303-4B02-9CC0-37DA60A04FA2}" type="sibTrans" cxnId="{3F50C690-4F45-4E2E-B5AA-4DBCE6B3EB30}">
      <dgm:prSet/>
      <dgm:spPr/>
      <dgm:t>
        <a:bodyPr/>
        <a:lstStyle/>
        <a:p>
          <a:endParaRPr lang="en-US"/>
        </a:p>
      </dgm:t>
    </dgm:pt>
    <dgm:pt modelId="{B267CE8B-FA2A-44A5-8061-DE0EC4FE1784}">
      <dgm:prSet/>
      <dgm:spPr/>
      <dgm:t>
        <a:bodyPr/>
        <a:lstStyle/>
        <a:p>
          <a:r>
            <a:rPr lang="en-US"/>
            <a:t>Encourage donations, but not expected</a:t>
          </a:r>
        </a:p>
      </dgm:t>
    </dgm:pt>
    <dgm:pt modelId="{0B3853C9-BF32-4E6B-B1F1-A143ACFE44DB}" type="parTrans" cxnId="{CF5F3681-6AA0-4D7C-9171-D7110B6D1402}">
      <dgm:prSet/>
      <dgm:spPr/>
      <dgm:t>
        <a:bodyPr/>
        <a:lstStyle/>
        <a:p>
          <a:endParaRPr lang="en-US"/>
        </a:p>
      </dgm:t>
    </dgm:pt>
    <dgm:pt modelId="{478BAEFD-D559-44A5-9343-20119649E365}" type="sibTrans" cxnId="{CF5F3681-6AA0-4D7C-9171-D7110B6D1402}">
      <dgm:prSet/>
      <dgm:spPr/>
      <dgm:t>
        <a:bodyPr/>
        <a:lstStyle/>
        <a:p>
          <a:endParaRPr lang="en-US"/>
        </a:p>
      </dgm:t>
    </dgm:pt>
    <dgm:pt modelId="{29B1C0D3-F7AE-48D8-9416-EA63BDB23B38}" type="pres">
      <dgm:prSet presAssocID="{7D8A8884-D119-455D-9EDB-C37B81C1B0EE}" presName="linear" presStyleCnt="0">
        <dgm:presLayoutVars>
          <dgm:dir/>
          <dgm:animLvl val="lvl"/>
          <dgm:resizeHandles val="exact"/>
        </dgm:presLayoutVars>
      </dgm:prSet>
      <dgm:spPr/>
    </dgm:pt>
    <dgm:pt modelId="{950B78D9-703D-4F0A-9AA5-F2561D097D92}" type="pres">
      <dgm:prSet presAssocID="{601B489B-6DF3-4C18-8B72-C3FF803005FD}" presName="parentLin" presStyleCnt="0"/>
      <dgm:spPr/>
    </dgm:pt>
    <dgm:pt modelId="{22FEBC6F-FC17-47B8-A882-9E56B2935BED}" type="pres">
      <dgm:prSet presAssocID="{601B489B-6DF3-4C18-8B72-C3FF803005FD}" presName="parentLeftMargin" presStyleLbl="node1" presStyleIdx="0" presStyleCnt="2"/>
      <dgm:spPr/>
    </dgm:pt>
    <dgm:pt modelId="{2576BF78-8D87-4A1A-A5F8-8029D40236D7}" type="pres">
      <dgm:prSet presAssocID="{601B489B-6DF3-4C18-8B72-C3FF803005FD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0E136581-A02C-411B-A907-97BC7A0FD5A3}" type="pres">
      <dgm:prSet presAssocID="{601B489B-6DF3-4C18-8B72-C3FF803005FD}" presName="negativeSpace" presStyleCnt="0"/>
      <dgm:spPr/>
    </dgm:pt>
    <dgm:pt modelId="{B3E8AC39-F1A3-4611-8C83-D7AD8F9B6ACF}" type="pres">
      <dgm:prSet presAssocID="{601B489B-6DF3-4C18-8B72-C3FF803005FD}" presName="childText" presStyleLbl="conFgAcc1" presStyleIdx="0" presStyleCnt="2">
        <dgm:presLayoutVars>
          <dgm:bulletEnabled val="1"/>
        </dgm:presLayoutVars>
      </dgm:prSet>
      <dgm:spPr/>
    </dgm:pt>
    <dgm:pt modelId="{03C90ACC-F53C-4C32-8562-A372278E00A9}" type="pres">
      <dgm:prSet presAssocID="{A9AB2869-2989-4959-BEF8-6732F40F3D6B}" presName="spaceBetweenRectangles" presStyleCnt="0"/>
      <dgm:spPr/>
    </dgm:pt>
    <dgm:pt modelId="{7E50A539-B6A0-49DE-B717-6678BF7BF06E}" type="pres">
      <dgm:prSet presAssocID="{5AACC9C5-63C8-4F43-8A8B-D3BD28C1CA61}" presName="parentLin" presStyleCnt="0"/>
      <dgm:spPr/>
    </dgm:pt>
    <dgm:pt modelId="{B9FD2B9C-B52F-4455-93BE-281B074D8B46}" type="pres">
      <dgm:prSet presAssocID="{5AACC9C5-63C8-4F43-8A8B-D3BD28C1CA61}" presName="parentLeftMargin" presStyleLbl="node1" presStyleIdx="0" presStyleCnt="2"/>
      <dgm:spPr/>
    </dgm:pt>
    <dgm:pt modelId="{14AE2767-EA77-4E8F-B423-D9B42E8F1381}" type="pres">
      <dgm:prSet presAssocID="{5AACC9C5-63C8-4F43-8A8B-D3BD28C1CA61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EF44A645-E8FE-4F8C-B453-5367368EFC28}" type="pres">
      <dgm:prSet presAssocID="{5AACC9C5-63C8-4F43-8A8B-D3BD28C1CA61}" presName="negativeSpace" presStyleCnt="0"/>
      <dgm:spPr/>
    </dgm:pt>
    <dgm:pt modelId="{9D87AB63-EB87-4587-927B-AB74CBACA1FF}" type="pres">
      <dgm:prSet presAssocID="{5AACC9C5-63C8-4F43-8A8B-D3BD28C1CA61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11E02100-300F-4F64-B7C8-24D641113705}" srcId="{7D8A8884-D119-455D-9EDB-C37B81C1B0EE}" destId="{601B489B-6DF3-4C18-8B72-C3FF803005FD}" srcOrd="0" destOrd="0" parTransId="{D839FD18-B185-49B0-8DF7-956C9FE47484}" sibTransId="{A9AB2869-2989-4959-BEF8-6732F40F3D6B}"/>
    <dgm:cxn modelId="{CC358213-E838-4284-9F97-B7D2F7423A9F}" type="presOf" srcId="{D3393530-1660-4768-B630-12875EFC55DC}" destId="{B3E8AC39-F1A3-4611-8C83-D7AD8F9B6ACF}" srcOrd="0" destOrd="1" presId="urn:microsoft.com/office/officeart/2005/8/layout/list1"/>
    <dgm:cxn modelId="{9B4AA03B-9FE1-4366-8603-FD4DB597AFFC}" type="presOf" srcId="{601B489B-6DF3-4C18-8B72-C3FF803005FD}" destId="{22FEBC6F-FC17-47B8-A882-9E56B2935BED}" srcOrd="0" destOrd="0" presId="urn:microsoft.com/office/officeart/2005/8/layout/list1"/>
    <dgm:cxn modelId="{D42E4840-B8D4-4043-9D96-1A80389DCBFA}" type="presOf" srcId="{5D9ECDD0-B173-43AC-AB2C-DDAFD4102104}" destId="{9D87AB63-EB87-4587-927B-AB74CBACA1FF}" srcOrd="0" destOrd="1" presId="urn:microsoft.com/office/officeart/2005/8/layout/list1"/>
    <dgm:cxn modelId="{9F8B5D5C-9EDF-4340-A8EB-B7207DA2AA36}" type="presOf" srcId="{E29F244F-2C5B-4567-A0DB-53C186F2120B}" destId="{B3E8AC39-F1A3-4611-8C83-D7AD8F9B6ACF}" srcOrd="0" destOrd="0" presId="urn:microsoft.com/office/officeart/2005/8/layout/list1"/>
    <dgm:cxn modelId="{A3A26043-BDE1-4C1B-B723-F9E69A0D9502}" type="presOf" srcId="{5AACC9C5-63C8-4F43-8A8B-D3BD28C1CA61}" destId="{14AE2767-EA77-4E8F-B423-D9B42E8F1381}" srcOrd="1" destOrd="0" presId="urn:microsoft.com/office/officeart/2005/8/layout/list1"/>
    <dgm:cxn modelId="{41D84056-A08E-4BF7-955F-BA65347F812D}" type="presOf" srcId="{7D8A8884-D119-455D-9EDB-C37B81C1B0EE}" destId="{29B1C0D3-F7AE-48D8-9416-EA63BDB23B38}" srcOrd="0" destOrd="0" presId="urn:microsoft.com/office/officeart/2005/8/layout/list1"/>
    <dgm:cxn modelId="{9659A679-D2EC-4474-984B-F4F019FEFBA2}" type="presOf" srcId="{B267CE8B-FA2A-44A5-8061-DE0EC4FE1784}" destId="{9D87AB63-EB87-4587-927B-AB74CBACA1FF}" srcOrd="0" destOrd="2" presId="urn:microsoft.com/office/officeart/2005/8/layout/list1"/>
    <dgm:cxn modelId="{CF5F3681-6AA0-4D7C-9171-D7110B6D1402}" srcId="{5AACC9C5-63C8-4F43-8A8B-D3BD28C1CA61}" destId="{B267CE8B-FA2A-44A5-8061-DE0EC4FE1784}" srcOrd="2" destOrd="0" parTransId="{0B3853C9-BF32-4E6B-B1F1-A143ACFE44DB}" sibTransId="{478BAEFD-D559-44A5-9343-20119649E365}"/>
    <dgm:cxn modelId="{3F50C690-4F45-4E2E-B5AA-4DBCE6B3EB30}" srcId="{5AACC9C5-63C8-4F43-8A8B-D3BD28C1CA61}" destId="{5D9ECDD0-B173-43AC-AB2C-DDAFD4102104}" srcOrd="1" destOrd="0" parTransId="{8A5F2DE6-7501-492F-976F-9351E3144810}" sibTransId="{ADF6BB0F-1303-4B02-9CC0-37DA60A04FA2}"/>
    <dgm:cxn modelId="{13D81B9A-2B99-441C-8C83-4F47A0AE32A2}" type="presOf" srcId="{517D2287-AF3F-4C60-B6AB-86CF74A79E30}" destId="{B3E8AC39-F1A3-4611-8C83-D7AD8F9B6ACF}" srcOrd="0" destOrd="2" presId="urn:microsoft.com/office/officeart/2005/8/layout/list1"/>
    <dgm:cxn modelId="{086393A9-9265-420B-8A3C-089CDC303523}" srcId="{601B489B-6DF3-4C18-8B72-C3FF803005FD}" destId="{E29F244F-2C5B-4567-A0DB-53C186F2120B}" srcOrd="0" destOrd="0" parTransId="{EF96F371-227C-4E0B-A727-BB79BA282C29}" sibTransId="{2198AC4A-7A59-4A7A-B2C9-C5E1246546C6}"/>
    <dgm:cxn modelId="{299103AA-95C5-4427-BBF4-7369574181F0}" type="presOf" srcId="{16DCFC9F-3CBB-4262-B409-EE9E3D8941C8}" destId="{9D87AB63-EB87-4587-927B-AB74CBACA1FF}" srcOrd="0" destOrd="0" presId="urn:microsoft.com/office/officeart/2005/8/layout/list1"/>
    <dgm:cxn modelId="{952562B0-9BEB-40F5-AC26-8BAF15ED5FBC}" srcId="{601B489B-6DF3-4C18-8B72-C3FF803005FD}" destId="{D3393530-1660-4768-B630-12875EFC55DC}" srcOrd="1" destOrd="0" parTransId="{7CC7D0DE-39BB-4C46-B41A-FCC78119BBC9}" sibTransId="{6A5D4BF9-7BD1-47DC-9A80-9CFB1D6BAD16}"/>
    <dgm:cxn modelId="{B0ED21B5-949A-44FF-AECF-2E40E5C1748E}" srcId="{601B489B-6DF3-4C18-8B72-C3FF803005FD}" destId="{517D2287-AF3F-4C60-B6AB-86CF74A79E30}" srcOrd="2" destOrd="0" parTransId="{A76CA292-232A-402E-828A-578E1B6C3231}" sibTransId="{BBD52967-737A-498F-BBD3-4FEFB0097FC4}"/>
    <dgm:cxn modelId="{840A62B5-E56E-45FB-9FA2-8062D33BE8DD}" type="presOf" srcId="{5AACC9C5-63C8-4F43-8A8B-D3BD28C1CA61}" destId="{B9FD2B9C-B52F-4455-93BE-281B074D8B46}" srcOrd="0" destOrd="0" presId="urn:microsoft.com/office/officeart/2005/8/layout/list1"/>
    <dgm:cxn modelId="{F76F02C7-02DC-4BF6-BFF8-703BAC561988}" srcId="{7D8A8884-D119-455D-9EDB-C37B81C1B0EE}" destId="{5AACC9C5-63C8-4F43-8A8B-D3BD28C1CA61}" srcOrd="1" destOrd="0" parTransId="{3BA401A0-29C4-4F2E-8C25-66B00F755AB6}" sibTransId="{A4A6E1C2-C2DB-440C-9091-161CAC8CB0D8}"/>
    <dgm:cxn modelId="{05C4DCD0-0F9B-47B7-A8E2-99AF2F7E14FF}" srcId="{5AACC9C5-63C8-4F43-8A8B-D3BD28C1CA61}" destId="{16DCFC9F-3CBB-4262-B409-EE9E3D8941C8}" srcOrd="0" destOrd="0" parTransId="{C50F6125-561C-47C7-8555-3C138F77C412}" sibTransId="{36F74997-DD22-4198-B1AF-2708E8F1C76F}"/>
    <dgm:cxn modelId="{40794BF4-D57F-4148-B23E-D985F19E308F}" type="presOf" srcId="{601B489B-6DF3-4C18-8B72-C3FF803005FD}" destId="{2576BF78-8D87-4A1A-A5F8-8029D40236D7}" srcOrd="1" destOrd="0" presId="urn:microsoft.com/office/officeart/2005/8/layout/list1"/>
    <dgm:cxn modelId="{440E3C40-E65B-4795-A348-26B1FB176E16}" type="presParOf" srcId="{29B1C0D3-F7AE-48D8-9416-EA63BDB23B38}" destId="{950B78D9-703D-4F0A-9AA5-F2561D097D92}" srcOrd="0" destOrd="0" presId="urn:microsoft.com/office/officeart/2005/8/layout/list1"/>
    <dgm:cxn modelId="{811CC529-B831-4140-BCE5-BE74CE1529D4}" type="presParOf" srcId="{950B78D9-703D-4F0A-9AA5-F2561D097D92}" destId="{22FEBC6F-FC17-47B8-A882-9E56B2935BED}" srcOrd="0" destOrd="0" presId="urn:microsoft.com/office/officeart/2005/8/layout/list1"/>
    <dgm:cxn modelId="{BE05DFCC-D8DC-49E6-9F99-9AA30E114033}" type="presParOf" srcId="{950B78D9-703D-4F0A-9AA5-F2561D097D92}" destId="{2576BF78-8D87-4A1A-A5F8-8029D40236D7}" srcOrd="1" destOrd="0" presId="urn:microsoft.com/office/officeart/2005/8/layout/list1"/>
    <dgm:cxn modelId="{9D1C1A6D-E994-4734-8505-9CACCD8667D3}" type="presParOf" srcId="{29B1C0D3-F7AE-48D8-9416-EA63BDB23B38}" destId="{0E136581-A02C-411B-A907-97BC7A0FD5A3}" srcOrd="1" destOrd="0" presId="urn:microsoft.com/office/officeart/2005/8/layout/list1"/>
    <dgm:cxn modelId="{CE4F1C0A-1F40-43F9-953C-6E296D6FDD92}" type="presParOf" srcId="{29B1C0D3-F7AE-48D8-9416-EA63BDB23B38}" destId="{B3E8AC39-F1A3-4611-8C83-D7AD8F9B6ACF}" srcOrd="2" destOrd="0" presId="urn:microsoft.com/office/officeart/2005/8/layout/list1"/>
    <dgm:cxn modelId="{C8BC8E7F-20FA-4EA0-8ACA-1136852E4809}" type="presParOf" srcId="{29B1C0D3-F7AE-48D8-9416-EA63BDB23B38}" destId="{03C90ACC-F53C-4C32-8562-A372278E00A9}" srcOrd="3" destOrd="0" presId="urn:microsoft.com/office/officeart/2005/8/layout/list1"/>
    <dgm:cxn modelId="{C35F1715-D0D0-4B74-B0CF-F82EBEBE0C19}" type="presParOf" srcId="{29B1C0D3-F7AE-48D8-9416-EA63BDB23B38}" destId="{7E50A539-B6A0-49DE-B717-6678BF7BF06E}" srcOrd="4" destOrd="0" presId="urn:microsoft.com/office/officeart/2005/8/layout/list1"/>
    <dgm:cxn modelId="{83A56EDA-2518-40BF-A937-D3778B78E71B}" type="presParOf" srcId="{7E50A539-B6A0-49DE-B717-6678BF7BF06E}" destId="{B9FD2B9C-B52F-4455-93BE-281B074D8B46}" srcOrd="0" destOrd="0" presId="urn:microsoft.com/office/officeart/2005/8/layout/list1"/>
    <dgm:cxn modelId="{6520DAC1-39D1-4B65-854A-4FE41EF608C8}" type="presParOf" srcId="{7E50A539-B6A0-49DE-B717-6678BF7BF06E}" destId="{14AE2767-EA77-4E8F-B423-D9B42E8F1381}" srcOrd="1" destOrd="0" presId="urn:microsoft.com/office/officeart/2005/8/layout/list1"/>
    <dgm:cxn modelId="{109864D8-BCD0-4E67-B72C-A12439926010}" type="presParOf" srcId="{29B1C0D3-F7AE-48D8-9416-EA63BDB23B38}" destId="{EF44A645-E8FE-4F8C-B453-5367368EFC28}" srcOrd="5" destOrd="0" presId="urn:microsoft.com/office/officeart/2005/8/layout/list1"/>
    <dgm:cxn modelId="{8C6EA5CD-DB06-455F-91BC-110E81BBE9E7}" type="presParOf" srcId="{29B1C0D3-F7AE-48D8-9416-EA63BDB23B38}" destId="{9D87AB63-EB87-4587-927B-AB74CBACA1FF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9B7836F-C16A-422A-A7B0-0B8EB49415CA}" type="doc">
      <dgm:prSet loTypeId="urn:microsoft.com/office/officeart/2005/8/layout/list1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5E582A1-79FB-493E-9F9E-01BA67391327}">
      <dgm:prSet/>
      <dgm:spPr/>
      <dgm:t>
        <a:bodyPr/>
        <a:lstStyle/>
        <a:p>
          <a:pPr>
            <a:defRPr b="1"/>
          </a:pPr>
          <a:r>
            <a:rPr lang="en-US"/>
            <a:t>Issues:</a:t>
          </a:r>
        </a:p>
      </dgm:t>
    </dgm:pt>
    <dgm:pt modelId="{85018FDF-984C-4212-81CC-002534E51A18}" type="parTrans" cxnId="{E0986B7E-4FD5-49B4-B960-B5F6DF266D20}">
      <dgm:prSet/>
      <dgm:spPr/>
      <dgm:t>
        <a:bodyPr/>
        <a:lstStyle/>
        <a:p>
          <a:endParaRPr lang="en-US"/>
        </a:p>
      </dgm:t>
    </dgm:pt>
    <dgm:pt modelId="{F3608D58-F2C1-4A93-ABD1-D585CB58E5E4}" type="sibTrans" cxnId="{E0986B7E-4FD5-49B4-B960-B5F6DF266D20}">
      <dgm:prSet/>
      <dgm:spPr/>
      <dgm:t>
        <a:bodyPr/>
        <a:lstStyle/>
        <a:p>
          <a:endParaRPr lang="en-US"/>
        </a:p>
      </dgm:t>
    </dgm:pt>
    <dgm:pt modelId="{6A3A3BCB-DF1A-49A5-AE57-F2EBD212C0C1}">
      <dgm:prSet/>
      <dgm:spPr/>
      <dgm:t>
        <a:bodyPr/>
        <a:lstStyle/>
        <a:p>
          <a:r>
            <a:rPr lang="en-US" dirty="0"/>
            <a:t>Opportunities to make new friends</a:t>
          </a:r>
        </a:p>
      </dgm:t>
    </dgm:pt>
    <dgm:pt modelId="{47239F06-083F-4D6B-99A3-CBDABB7DDD22}" type="parTrans" cxnId="{6F44D4C1-59E7-4F7D-836C-8BA3AAA754E7}">
      <dgm:prSet/>
      <dgm:spPr/>
      <dgm:t>
        <a:bodyPr/>
        <a:lstStyle/>
        <a:p>
          <a:endParaRPr lang="en-US"/>
        </a:p>
      </dgm:t>
    </dgm:pt>
    <dgm:pt modelId="{86E6BAD5-EEAD-411C-BC7C-71DF26461A90}" type="sibTrans" cxnId="{6F44D4C1-59E7-4F7D-836C-8BA3AAA754E7}">
      <dgm:prSet/>
      <dgm:spPr/>
      <dgm:t>
        <a:bodyPr/>
        <a:lstStyle/>
        <a:p>
          <a:endParaRPr lang="en-US"/>
        </a:p>
      </dgm:t>
    </dgm:pt>
    <dgm:pt modelId="{597E09B7-FA59-4871-AAAA-32171811EF6B}">
      <dgm:prSet/>
      <dgm:spPr/>
      <dgm:t>
        <a:bodyPr/>
        <a:lstStyle/>
        <a:p>
          <a:r>
            <a:rPr lang="en-US"/>
            <a:t>Have community outside of work</a:t>
          </a:r>
        </a:p>
      </dgm:t>
    </dgm:pt>
    <dgm:pt modelId="{504E1563-ECF1-4DAB-9583-D9102B8876CE}" type="parTrans" cxnId="{3E74A0F2-0E05-4B07-ADF9-5664955EA6DB}">
      <dgm:prSet/>
      <dgm:spPr/>
      <dgm:t>
        <a:bodyPr/>
        <a:lstStyle/>
        <a:p>
          <a:endParaRPr lang="en-US"/>
        </a:p>
      </dgm:t>
    </dgm:pt>
    <dgm:pt modelId="{898F4C3C-D73A-4A02-81C5-EED25B730755}" type="sibTrans" cxnId="{3E74A0F2-0E05-4B07-ADF9-5664955EA6DB}">
      <dgm:prSet/>
      <dgm:spPr/>
      <dgm:t>
        <a:bodyPr/>
        <a:lstStyle/>
        <a:p>
          <a:endParaRPr lang="en-US"/>
        </a:p>
      </dgm:t>
    </dgm:pt>
    <dgm:pt modelId="{63A4C3A0-C01D-4EB1-B244-4890D439722F}">
      <dgm:prSet/>
      <dgm:spPr/>
      <dgm:t>
        <a:bodyPr/>
        <a:lstStyle/>
        <a:p>
          <a:r>
            <a:rPr lang="en-US"/>
            <a:t>Find unique experiences</a:t>
          </a:r>
        </a:p>
      </dgm:t>
    </dgm:pt>
    <dgm:pt modelId="{D68BC420-C51B-4D02-886B-95199B771F44}" type="parTrans" cxnId="{7D72BD40-9131-4987-8809-EF30AB04E4C0}">
      <dgm:prSet/>
      <dgm:spPr/>
      <dgm:t>
        <a:bodyPr/>
        <a:lstStyle/>
        <a:p>
          <a:endParaRPr lang="en-US"/>
        </a:p>
      </dgm:t>
    </dgm:pt>
    <dgm:pt modelId="{251204B1-58BC-42CC-A616-CE4FB882620C}" type="sibTrans" cxnId="{7D72BD40-9131-4987-8809-EF30AB04E4C0}">
      <dgm:prSet/>
      <dgm:spPr/>
      <dgm:t>
        <a:bodyPr/>
        <a:lstStyle/>
        <a:p>
          <a:endParaRPr lang="en-US"/>
        </a:p>
      </dgm:t>
    </dgm:pt>
    <dgm:pt modelId="{CFFB120C-1895-4E3C-8D2A-3EEF70447936}">
      <dgm:prSet/>
      <dgm:spPr/>
      <dgm:t>
        <a:bodyPr/>
        <a:lstStyle/>
        <a:p>
          <a:pPr>
            <a:defRPr b="1"/>
          </a:pPr>
          <a:r>
            <a:rPr lang="en-US"/>
            <a:t>Solutions:</a:t>
          </a:r>
        </a:p>
      </dgm:t>
    </dgm:pt>
    <dgm:pt modelId="{37D3832A-2298-4828-9956-8911CF4021B5}" type="parTrans" cxnId="{8334C040-3A79-4D0A-BDDC-C0FAD71B14DE}">
      <dgm:prSet/>
      <dgm:spPr/>
      <dgm:t>
        <a:bodyPr/>
        <a:lstStyle/>
        <a:p>
          <a:endParaRPr lang="en-US"/>
        </a:p>
      </dgm:t>
    </dgm:pt>
    <dgm:pt modelId="{57D5ED5B-6F10-402E-8162-762F2CFBE0A2}" type="sibTrans" cxnId="{8334C040-3A79-4D0A-BDDC-C0FAD71B14DE}">
      <dgm:prSet/>
      <dgm:spPr/>
      <dgm:t>
        <a:bodyPr/>
        <a:lstStyle/>
        <a:p>
          <a:endParaRPr lang="en-US"/>
        </a:p>
      </dgm:t>
    </dgm:pt>
    <dgm:pt modelId="{8E35F69F-3769-481D-B96B-21B455E9DB06}">
      <dgm:prSet/>
      <dgm:spPr/>
      <dgm:t>
        <a:bodyPr/>
        <a:lstStyle/>
        <a:p>
          <a:r>
            <a:rPr lang="en-US"/>
            <a:t>Professional development </a:t>
          </a:r>
        </a:p>
      </dgm:t>
    </dgm:pt>
    <dgm:pt modelId="{B6866B82-FADA-4907-AB1A-A3C33512B523}" type="parTrans" cxnId="{8C4D856B-4B8A-4818-A0FF-E5BD393C9A6C}">
      <dgm:prSet/>
      <dgm:spPr/>
      <dgm:t>
        <a:bodyPr/>
        <a:lstStyle/>
        <a:p>
          <a:endParaRPr lang="en-US"/>
        </a:p>
      </dgm:t>
    </dgm:pt>
    <dgm:pt modelId="{589BCDAD-757C-4803-8F57-7F9478AB3A7D}" type="sibTrans" cxnId="{8C4D856B-4B8A-4818-A0FF-E5BD393C9A6C}">
      <dgm:prSet/>
      <dgm:spPr/>
      <dgm:t>
        <a:bodyPr/>
        <a:lstStyle/>
        <a:p>
          <a:endParaRPr lang="en-US"/>
        </a:p>
      </dgm:t>
    </dgm:pt>
    <dgm:pt modelId="{A656D119-CD95-469E-A97A-58EFB9045EC3}">
      <dgm:prSet/>
      <dgm:spPr/>
      <dgm:t>
        <a:bodyPr/>
        <a:lstStyle/>
        <a:p>
          <a:r>
            <a:rPr lang="en-US"/>
            <a:t>Mentorship</a:t>
          </a:r>
        </a:p>
      </dgm:t>
    </dgm:pt>
    <dgm:pt modelId="{59B0117C-A7CD-4776-9A22-ACD649329211}" type="parTrans" cxnId="{127F2BEF-2471-49D1-A327-913AC383B9F6}">
      <dgm:prSet/>
      <dgm:spPr/>
      <dgm:t>
        <a:bodyPr/>
        <a:lstStyle/>
        <a:p>
          <a:endParaRPr lang="en-US"/>
        </a:p>
      </dgm:t>
    </dgm:pt>
    <dgm:pt modelId="{092D34EA-AE04-4D12-8038-A53D5D72229D}" type="sibTrans" cxnId="{127F2BEF-2471-49D1-A327-913AC383B9F6}">
      <dgm:prSet/>
      <dgm:spPr/>
      <dgm:t>
        <a:bodyPr/>
        <a:lstStyle/>
        <a:p>
          <a:endParaRPr lang="en-US"/>
        </a:p>
      </dgm:t>
    </dgm:pt>
    <dgm:pt modelId="{F9FA7525-34D1-4280-8540-56F3349AC95E}">
      <dgm:prSet/>
      <dgm:spPr/>
      <dgm:t>
        <a:bodyPr/>
        <a:lstStyle/>
        <a:p>
          <a:r>
            <a:rPr lang="en-US"/>
            <a:t>Fun socials: archery, axe throwing, etc.</a:t>
          </a:r>
        </a:p>
      </dgm:t>
    </dgm:pt>
    <dgm:pt modelId="{24F94C23-0755-4EF9-9FE7-6FCA9024945D}" type="parTrans" cxnId="{0EF21482-4B47-49E0-A7C1-883CC9A7A86B}">
      <dgm:prSet/>
      <dgm:spPr/>
      <dgm:t>
        <a:bodyPr/>
        <a:lstStyle/>
        <a:p>
          <a:endParaRPr lang="en-US"/>
        </a:p>
      </dgm:t>
    </dgm:pt>
    <dgm:pt modelId="{83205A62-8705-4948-B877-462B66D3E06A}" type="sibTrans" cxnId="{0EF21482-4B47-49E0-A7C1-883CC9A7A86B}">
      <dgm:prSet/>
      <dgm:spPr/>
      <dgm:t>
        <a:bodyPr/>
        <a:lstStyle/>
        <a:p>
          <a:endParaRPr lang="en-US"/>
        </a:p>
      </dgm:t>
    </dgm:pt>
    <dgm:pt modelId="{AA4E4051-776F-4762-B940-189544C91721}" type="pres">
      <dgm:prSet presAssocID="{09B7836F-C16A-422A-A7B0-0B8EB49415CA}" presName="linear" presStyleCnt="0">
        <dgm:presLayoutVars>
          <dgm:dir/>
          <dgm:animLvl val="lvl"/>
          <dgm:resizeHandles val="exact"/>
        </dgm:presLayoutVars>
      </dgm:prSet>
      <dgm:spPr/>
    </dgm:pt>
    <dgm:pt modelId="{BA7AE688-2AFB-4998-8D71-DA98F55023CD}" type="pres">
      <dgm:prSet presAssocID="{E5E582A1-79FB-493E-9F9E-01BA67391327}" presName="parentLin" presStyleCnt="0"/>
      <dgm:spPr/>
    </dgm:pt>
    <dgm:pt modelId="{ADD6FEBB-D29D-4592-853A-307FC7D6926F}" type="pres">
      <dgm:prSet presAssocID="{E5E582A1-79FB-493E-9F9E-01BA67391327}" presName="parentLeftMargin" presStyleLbl="node1" presStyleIdx="0" presStyleCnt="2"/>
      <dgm:spPr/>
    </dgm:pt>
    <dgm:pt modelId="{BA93449B-9587-4452-9CE1-70FE742A5A29}" type="pres">
      <dgm:prSet presAssocID="{E5E582A1-79FB-493E-9F9E-01BA67391327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CEA7C217-65EE-4DAE-88F8-72CFDDB33DA4}" type="pres">
      <dgm:prSet presAssocID="{E5E582A1-79FB-493E-9F9E-01BA67391327}" presName="negativeSpace" presStyleCnt="0"/>
      <dgm:spPr/>
    </dgm:pt>
    <dgm:pt modelId="{23EF2323-1752-46A9-A1AC-2C96100B9DDC}" type="pres">
      <dgm:prSet presAssocID="{E5E582A1-79FB-493E-9F9E-01BA67391327}" presName="childText" presStyleLbl="conFgAcc1" presStyleIdx="0" presStyleCnt="2">
        <dgm:presLayoutVars>
          <dgm:bulletEnabled val="1"/>
        </dgm:presLayoutVars>
      </dgm:prSet>
      <dgm:spPr/>
    </dgm:pt>
    <dgm:pt modelId="{E1FDABEC-5CDE-411A-9AC6-2A1FAFAB7C34}" type="pres">
      <dgm:prSet presAssocID="{F3608D58-F2C1-4A93-ABD1-D585CB58E5E4}" presName="spaceBetweenRectangles" presStyleCnt="0"/>
      <dgm:spPr/>
    </dgm:pt>
    <dgm:pt modelId="{E5121479-55E6-44CE-83CB-3124D0C86922}" type="pres">
      <dgm:prSet presAssocID="{CFFB120C-1895-4E3C-8D2A-3EEF70447936}" presName="parentLin" presStyleCnt="0"/>
      <dgm:spPr/>
    </dgm:pt>
    <dgm:pt modelId="{BE16A3B2-8122-4D8E-A7B3-D5CFEF79B52D}" type="pres">
      <dgm:prSet presAssocID="{CFFB120C-1895-4E3C-8D2A-3EEF70447936}" presName="parentLeftMargin" presStyleLbl="node1" presStyleIdx="0" presStyleCnt="2"/>
      <dgm:spPr/>
    </dgm:pt>
    <dgm:pt modelId="{939A4E2B-D55F-4EDA-A1E9-F2304D8A3D50}" type="pres">
      <dgm:prSet presAssocID="{CFFB120C-1895-4E3C-8D2A-3EEF70447936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F3142281-70DE-471C-89FF-378D35AC2C99}" type="pres">
      <dgm:prSet presAssocID="{CFFB120C-1895-4E3C-8D2A-3EEF70447936}" presName="negativeSpace" presStyleCnt="0"/>
      <dgm:spPr/>
    </dgm:pt>
    <dgm:pt modelId="{DD3848CD-468A-40DD-BE8B-DB53E5A7ABD3}" type="pres">
      <dgm:prSet presAssocID="{CFFB120C-1895-4E3C-8D2A-3EEF70447936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565FE52D-89E1-424B-BE61-F006604D12DF}" type="presOf" srcId="{CFFB120C-1895-4E3C-8D2A-3EEF70447936}" destId="{BE16A3B2-8122-4D8E-A7B3-D5CFEF79B52D}" srcOrd="0" destOrd="0" presId="urn:microsoft.com/office/officeart/2005/8/layout/list1"/>
    <dgm:cxn modelId="{DBB53B3F-6F08-4EE0-8E05-53402F3C57D1}" type="presOf" srcId="{CFFB120C-1895-4E3C-8D2A-3EEF70447936}" destId="{939A4E2B-D55F-4EDA-A1E9-F2304D8A3D50}" srcOrd="1" destOrd="0" presId="urn:microsoft.com/office/officeart/2005/8/layout/list1"/>
    <dgm:cxn modelId="{7D72BD40-9131-4987-8809-EF30AB04E4C0}" srcId="{E5E582A1-79FB-493E-9F9E-01BA67391327}" destId="{63A4C3A0-C01D-4EB1-B244-4890D439722F}" srcOrd="2" destOrd="0" parTransId="{D68BC420-C51B-4D02-886B-95199B771F44}" sibTransId="{251204B1-58BC-42CC-A616-CE4FB882620C}"/>
    <dgm:cxn modelId="{8334C040-3A79-4D0A-BDDC-C0FAD71B14DE}" srcId="{09B7836F-C16A-422A-A7B0-0B8EB49415CA}" destId="{CFFB120C-1895-4E3C-8D2A-3EEF70447936}" srcOrd="1" destOrd="0" parTransId="{37D3832A-2298-4828-9956-8911CF4021B5}" sibTransId="{57D5ED5B-6F10-402E-8162-762F2CFBE0A2}"/>
    <dgm:cxn modelId="{455E3342-4DBB-4C6A-A84C-7565946BF333}" type="presOf" srcId="{E5E582A1-79FB-493E-9F9E-01BA67391327}" destId="{ADD6FEBB-D29D-4592-853A-307FC7D6926F}" srcOrd="0" destOrd="0" presId="urn:microsoft.com/office/officeart/2005/8/layout/list1"/>
    <dgm:cxn modelId="{82CEC363-57BB-467E-AE3E-405E81B066A7}" type="presOf" srcId="{E5E582A1-79FB-493E-9F9E-01BA67391327}" destId="{BA93449B-9587-4452-9CE1-70FE742A5A29}" srcOrd="1" destOrd="0" presId="urn:microsoft.com/office/officeart/2005/8/layout/list1"/>
    <dgm:cxn modelId="{D15A4B46-2969-46C0-8E25-A67752DC0185}" type="presOf" srcId="{6A3A3BCB-DF1A-49A5-AE57-F2EBD212C0C1}" destId="{23EF2323-1752-46A9-A1AC-2C96100B9DDC}" srcOrd="0" destOrd="0" presId="urn:microsoft.com/office/officeart/2005/8/layout/list1"/>
    <dgm:cxn modelId="{4A299366-FDA3-4DE7-A007-B4AE4EBCB57C}" type="presOf" srcId="{F9FA7525-34D1-4280-8540-56F3349AC95E}" destId="{DD3848CD-468A-40DD-BE8B-DB53E5A7ABD3}" srcOrd="0" destOrd="2" presId="urn:microsoft.com/office/officeart/2005/8/layout/list1"/>
    <dgm:cxn modelId="{8C4D856B-4B8A-4818-A0FF-E5BD393C9A6C}" srcId="{CFFB120C-1895-4E3C-8D2A-3EEF70447936}" destId="{8E35F69F-3769-481D-B96B-21B455E9DB06}" srcOrd="0" destOrd="0" parTransId="{B6866B82-FADA-4907-AB1A-A3C33512B523}" sibTransId="{589BCDAD-757C-4803-8F57-7F9478AB3A7D}"/>
    <dgm:cxn modelId="{C91C596D-AECD-4694-9881-DC1F326A0B11}" type="presOf" srcId="{8E35F69F-3769-481D-B96B-21B455E9DB06}" destId="{DD3848CD-468A-40DD-BE8B-DB53E5A7ABD3}" srcOrd="0" destOrd="0" presId="urn:microsoft.com/office/officeart/2005/8/layout/list1"/>
    <dgm:cxn modelId="{3B573E70-8BF8-4FF6-A0E1-29056C5672E7}" type="presOf" srcId="{63A4C3A0-C01D-4EB1-B244-4890D439722F}" destId="{23EF2323-1752-46A9-A1AC-2C96100B9DDC}" srcOrd="0" destOrd="2" presId="urn:microsoft.com/office/officeart/2005/8/layout/list1"/>
    <dgm:cxn modelId="{E0986B7E-4FD5-49B4-B960-B5F6DF266D20}" srcId="{09B7836F-C16A-422A-A7B0-0B8EB49415CA}" destId="{E5E582A1-79FB-493E-9F9E-01BA67391327}" srcOrd="0" destOrd="0" parTransId="{85018FDF-984C-4212-81CC-002534E51A18}" sibTransId="{F3608D58-F2C1-4A93-ABD1-D585CB58E5E4}"/>
    <dgm:cxn modelId="{0EF21482-4B47-49E0-A7C1-883CC9A7A86B}" srcId="{CFFB120C-1895-4E3C-8D2A-3EEF70447936}" destId="{F9FA7525-34D1-4280-8540-56F3349AC95E}" srcOrd="2" destOrd="0" parTransId="{24F94C23-0755-4EF9-9FE7-6FCA9024945D}" sibTransId="{83205A62-8705-4948-B877-462B66D3E06A}"/>
    <dgm:cxn modelId="{6F44D4C1-59E7-4F7D-836C-8BA3AAA754E7}" srcId="{E5E582A1-79FB-493E-9F9E-01BA67391327}" destId="{6A3A3BCB-DF1A-49A5-AE57-F2EBD212C0C1}" srcOrd="0" destOrd="0" parTransId="{47239F06-083F-4D6B-99A3-CBDABB7DDD22}" sibTransId="{86E6BAD5-EEAD-411C-BC7C-71DF26461A90}"/>
    <dgm:cxn modelId="{733490D2-E27D-4F5F-B4D5-F3653E744E40}" type="presOf" srcId="{597E09B7-FA59-4871-AAAA-32171811EF6B}" destId="{23EF2323-1752-46A9-A1AC-2C96100B9DDC}" srcOrd="0" destOrd="1" presId="urn:microsoft.com/office/officeart/2005/8/layout/list1"/>
    <dgm:cxn modelId="{3EDA1ADC-E714-4098-A9BA-4AA3F46F670A}" type="presOf" srcId="{09B7836F-C16A-422A-A7B0-0B8EB49415CA}" destId="{AA4E4051-776F-4762-B940-189544C91721}" srcOrd="0" destOrd="0" presId="urn:microsoft.com/office/officeart/2005/8/layout/list1"/>
    <dgm:cxn modelId="{C37BABE4-EC77-4814-AB99-544B4B242C08}" type="presOf" srcId="{A656D119-CD95-469E-A97A-58EFB9045EC3}" destId="{DD3848CD-468A-40DD-BE8B-DB53E5A7ABD3}" srcOrd="0" destOrd="1" presId="urn:microsoft.com/office/officeart/2005/8/layout/list1"/>
    <dgm:cxn modelId="{127F2BEF-2471-49D1-A327-913AC383B9F6}" srcId="{CFFB120C-1895-4E3C-8D2A-3EEF70447936}" destId="{A656D119-CD95-469E-A97A-58EFB9045EC3}" srcOrd="1" destOrd="0" parTransId="{59B0117C-A7CD-4776-9A22-ACD649329211}" sibTransId="{092D34EA-AE04-4D12-8038-A53D5D72229D}"/>
    <dgm:cxn modelId="{3E74A0F2-0E05-4B07-ADF9-5664955EA6DB}" srcId="{E5E582A1-79FB-493E-9F9E-01BA67391327}" destId="{597E09B7-FA59-4871-AAAA-32171811EF6B}" srcOrd="1" destOrd="0" parTransId="{504E1563-ECF1-4DAB-9583-D9102B8876CE}" sibTransId="{898F4C3C-D73A-4A02-81C5-EED25B730755}"/>
    <dgm:cxn modelId="{7F2BD175-E82A-4C10-887C-B237678D6AAD}" type="presParOf" srcId="{AA4E4051-776F-4762-B940-189544C91721}" destId="{BA7AE688-2AFB-4998-8D71-DA98F55023CD}" srcOrd="0" destOrd="0" presId="urn:microsoft.com/office/officeart/2005/8/layout/list1"/>
    <dgm:cxn modelId="{5C263AD4-EFE3-457B-9F68-A377990BE8EB}" type="presParOf" srcId="{BA7AE688-2AFB-4998-8D71-DA98F55023CD}" destId="{ADD6FEBB-D29D-4592-853A-307FC7D6926F}" srcOrd="0" destOrd="0" presId="urn:microsoft.com/office/officeart/2005/8/layout/list1"/>
    <dgm:cxn modelId="{615516E3-7FAF-4471-9C07-1C0EED096720}" type="presParOf" srcId="{BA7AE688-2AFB-4998-8D71-DA98F55023CD}" destId="{BA93449B-9587-4452-9CE1-70FE742A5A29}" srcOrd="1" destOrd="0" presId="urn:microsoft.com/office/officeart/2005/8/layout/list1"/>
    <dgm:cxn modelId="{2FDC8A3D-0C51-4C14-B1ED-5CC6B5701AD8}" type="presParOf" srcId="{AA4E4051-776F-4762-B940-189544C91721}" destId="{CEA7C217-65EE-4DAE-88F8-72CFDDB33DA4}" srcOrd="1" destOrd="0" presId="urn:microsoft.com/office/officeart/2005/8/layout/list1"/>
    <dgm:cxn modelId="{3F4424F8-4866-4BBC-9ED3-3A4182633338}" type="presParOf" srcId="{AA4E4051-776F-4762-B940-189544C91721}" destId="{23EF2323-1752-46A9-A1AC-2C96100B9DDC}" srcOrd="2" destOrd="0" presId="urn:microsoft.com/office/officeart/2005/8/layout/list1"/>
    <dgm:cxn modelId="{69B88B44-A898-4864-AD6A-103647067AD1}" type="presParOf" srcId="{AA4E4051-776F-4762-B940-189544C91721}" destId="{E1FDABEC-5CDE-411A-9AC6-2A1FAFAB7C34}" srcOrd="3" destOrd="0" presId="urn:microsoft.com/office/officeart/2005/8/layout/list1"/>
    <dgm:cxn modelId="{B266F1EB-1645-40AB-81A4-FB8D4DDB632F}" type="presParOf" srcId="{AA4E4051-776F-4762-B940-189544C91721}" destId="{E5121479-55E6-44CE-83CB-3124D0C86922}" srcOrd="4" destOrd="0" presId="urn:microsoft.com/office/officeart/2005/8/layout/list1"/>
    <dgm:cxn modelId="{480C3896-B782-4A70-AF6D-3FC2E4D9D2C3}" type="presParOf" srcId="{E5121479-55E6-44CE-83CB-3124D0C86922}" destId="{BE16A3B2-8122-4D8E-A7B3-D5CFEF79B52D}" srcOrd="0" destOrd="0" presId="urn:microsoft.com/office/officeart/2005/8/layout/list1"/>
    <dgm:cxn modelId="{EECD42F5-96E4-4D4B-A8D4-AF851624225C}" type="presParOf" srcId="{E5121479-55E6-44CE-83CB-3124D0C86922}" destId="{939A4E2B-D55F-4EDA-A1E9-F2304D8A3D50}" srcOrd="1" destOrd="0" presId="urn:microsoft.com/office/officeart/2005/8/layout/list1"/>
    <dgm:cxn modelId="{F2241A4B-0022-4ED5-8F3E-F9DE3DD86B88}" type="presParOf" srcId="{AA4E4051-776F-4762-B940-189544C91721}" destId="{F3142281-70DE-471C-89FF-378D35AC2C99}" srcOrd="5" destOrd="0" presId="urn:microsoft.com/office/officeart/2005/8/layout/list1"/>
    <dgm:cxn modelId="{3F57E258-3FD4-4605-81A3-E2F1D11161DD}" type="presParOf" srcId="{AA4E4051-776F-4762-B940-189544C91721}" destId="{DD3848CD-468A-40DD-BE8B-DB53E5A7ABD3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C87D02-1E53-40F9-BE93-3504675526A4}">
      <dsp:nvSpPr>
        <dsp:cNvPr id="0" name=""/>
        <dsp:cNvSpPr/>
      </dsp:nvSpPr>
      <dsp:spPr>
        <a:xfrm>
          <a:off x="0" y="588"/>
          <a:ext cx="6692813" cy="137771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57299C-43AC-427F-8C5C-C8FAFC56B445}">
      <dsp:nvSpPr>
        <dsp:cNvPr id="0" name=""/>
        <dsp:cNvSpPr/>
      </dsp:nvSpPr>
      <dsp:spPr>
        <a:xfrm>
          <a:off x="416759" y="310575"/>
          <a:ext cx="757744" cy="75774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75E245-AC63-4529-B9C4-0C0AB846D49F}">
      <dsp:nvSpPr>
        <dsp:cNvPr id="0" name=""/>
        <dsp:cNvSpPr/>
      </dsp:nvSpPr>
      <dsp:spPr>
        <a:xfrm>
          <a:off x="1591264" y="588"/>
          <a:ext cx="5101549" cy="13777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5808" tIns="145808" rIns="145808" bIns="145808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Increase longevity of club</a:t>
          </a:r>
        </a:p>
      </dsp:txBody>
      <dsp:txXfrm>
        <a:off x="1591264" y="588"/>
        <a:ext cx="5101549" cy="1377717"/>
      </dsp:txXfrm>
    </dsp:sp>
    <dsp:sp modelId="{298CF709-B25F-434E-95DB-F3FFC02655CA}">
      <dsp:nvSpPr>
        <dsp:cNvPr id="0" name=""/>
        <dsp:cNvSpPr/>
      </dsp:nvSpPr>
      <dsp:spPr>
        <a:xfrm>
          <a:off x="0" y="1722736"/>
          <a:ext cx="6692813" cy="137771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33D849-BF25-4741-8C70-D4D79CE55101}">
      <dsp:nvSpPr>
        <dsp:cNvPr id="0" name=""/>
        <dsp:cNvSpPr/>
      </dsp:nvSpPr>
      <dsp:spPr>
        <a:xfrm>
          <a:off x="416759" y="2032722"/>
          <a:ext cx="757744" cy="75774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417298-8F14-4C86-9660-4E0B636793D9}">
      <dsp:nvSpPr>
        <dsp:cNvPr id="0" name=""/>
        <dsp:cNvSpPr/>
      </dsp:nvSpPr>
      <dsp:spPr>
        <a:xfrm>
          <a:off x="1591264" y="1722736"/>
          <a:ext cx="5101549" cy="13777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5808" tIns="145808" rIns="145808" bIns="145808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Offer new ideas and perspectives</a:t>
          </a:r>
        </a:p>
      </dsp:txBody>
      <dsp:txXfrm>
        <a:off x="1591264" y="1722736"/>
        <a:ext cx="5101549" cy="1377717"/>
      </dsp:txXfrm>
    </dsp:sp>
    <dsp:sp modelId="{F5B3B2B4-AD2D-4665-A7F4-CD04A2984C76}">
      <dsp:nvSpPr>
        <dsp:cNvPr id="0" name=""/>
        <dsp:cNvSpPr/>
      </dsp:nvSpPr>
      <dsp:spPr>
        <a:xfrm>
          <a:off x="0" y="3444883"/>
          <a:ext cx="6692813" cy="137771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1F8C98-738A-43E9-AD2B-6EDCD16BFD26}">
      <dsp:nvSpPr>
        <dsp:cNvPr id="0" name=""/>
        <dsp:cNvSpPr/>
      </dsp:nvSpPr>
      <dsp:spPr>
        <a:xfrm>
          <a:off x="416759" y="3754869"/>
          <a:ext cx="757744" cy="75774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A9111F-003E-4562-A689-7543CCF65AA6}">
      <dsp:nvSpPr>
        <dsp:cNvPr id="0" name=""/>
        <dsp:cNvSpPr/>
      </dsp:nvSpPr>
      <dsp:spPr>
        <a:xfrm>
          <a:off x="1591264" y="3444883"/>
          <a:ext cx="5101549" cy="13777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5808" tIns="145808" rIns="145808" bIns="145808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Contribute new skillsets (technical, social media, etc.)</a:t>
          </a:r>
        </a:p>
      </dsp:txBody>
      <dsp:txXfrm>
        <a:off x="1591264" y="3444883"/>
        <a:ext cx="5101549" cy="137771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A3D58E-4F08-41D9-B7E3-E197E5BCD044}">
      <dsp:nvSpPr>
        <dsp:cNvPr id="0" name=""/>
        <dsp:cNvSpPr/>
      </dsp:nvSpPr>
      <dsp:spPr>
        <a:xfrm>
          <a:off x="0" y="393021"/>
          <a:ext cx="6969343" cy="18837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0898" tIns="541528" rIns="540898" bIns="184912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/>
            <a:t>Starting new career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/>
            <a:t>Health and exercise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 dirty="0"/>
            <a:t>Dating/Relationships</a:t>
          </a:r>
        </a:p>
      </dsp:txBody>
      <dsp:txXfrm>
        <a:off x="0" y="393021"/>
        <a:ext cx="6969343" cy="1883700"/>
      </dsp:txXfrm>
    </dsp:sp>
    <dsp:sp modelId="{6BC6FE5E-0437-449C-89C3-A3C31BCD84BE}">
      <dsp:nvSpPr>
        <dsp:cNvPr id="0" name=""/>
        <dsp:cNvSpPr/>
      </dsp:nvSpPr>
      <dsp:spPr>
        <a:xfrm>
          <a:off x="348467" y="9261"/>
          <a:ext cx="4878540" cy="76752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397" tIns="0" rIns="184397" bIns="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Issues:</a:t>
          </a:r>
        </a:p>
      </dsp:txBody>
      <dsp:txXfrm>
        <a:off x="385934" y="46728"/>
        <a:ext cx="4803606" cy="692586"/>
      </dsp:txXfrm>
    </dsp:sp>
    <dsp:sp modelId="{022DDEE7-5F6E-4724-9869-E56D259294C3}">
      <dsp:nvSpPr>
        <dsp:cNvPr id="0" name=""/>
        <dsp:cNvSpPr/>
      </dsp:nvSpPr>
      <dsp:spPr>
        <a:xfrm>
          <a:off x="0" y="2800881"/>
          <a:ext cx="6969343" cy="294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-2712450"/>
              <a:satOff val="-1656"/>
              <a:lumOff val="647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0898" tIns="541528" rIns="540898" bIns="184912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/>
            <a:t>Alternative meeting times (e.g., Evening Meetings)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 dirty="0"/>
            <a:t>Different forms of engagement (e.g., Virtual Meetings)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/>
            <a:t>Accommodating parents with young children</a:t>
          </a:r>
        </a:p>
      </dsp:txBody>
      <dsp:txXfrm>
        <a:off x="0" y="2800881"/>
        <a:ext cx="6969343" cy="2948400"/>
      </dsp:txXfrm>
    </dsp:sp>
    <dsp:sp modelId="{3C6F2196-FE5D-42AF-9930-E2974A21940B}">
      <dsp:nvSpPr>
        <dsp:cNvPr id="0" name=""/>
        <dsp:cNvSpPr/>
      </dsp:nvSpPr>
      <dsp:spPr>
        <a:xfrm>
          <a:off x="348467" y="2417121"/>
          <a:ext cx="4878540" cy="767520"/>
        </a:xfrm>
        <a:prstGeom prst="roundRect">
          <a:avLst/>
        </a:prstGeom>
        <a:gradFill rotWithShape="0">
          <a:gsLst>
            <a:gs pos="0">
              <a:schemeClr val="accent2">
                <a:hueOff val="-2712450"/>
                <a:satOff val="-1656"/>
                <a:lumOff val="6471"/>
                <a:alphaOff val="0"/>
                <a:tint val="96000"/>
                <a:lumMod val="100000"/>
              </a:schemeClr>
            </a:gs>
            <a:gs pos="78000">
              <a:schemeClr val="accent2">
                <a:hueOff val="-2712450"/>
                <a:satOff val="-1656"/>
                <a:lumOff val="6471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397" tIns="0" rIns="184397" bIns="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Solutions:</a:t>
          </a:r>
        </a:p>
      </dsp:txBody>
      <dsp:txXfrm>
        <a:off x="385934" y="2454588"/>
        <a:ext cx="4803606" cy="69258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E8AC39-F1A3-4611-8C83-D7AD8F9B6ACF}">
      <dsp:nvSpPr>
        <dsp:cNvPr id="0" name=""/>
        <dsp:cNvSpPr/>
      </dsp:nvSpPr>
      <dsp:spPr>
        <a:xfrm>
          <a:off x="0" y="403906"/>
          <a:ext cx="6882257" cy="18837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4140" tIns="541528" rIns="534140" bIns="184912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/>
            <a:t>College loan debt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/>
            <a:t>Higher housing costs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/>
            <a:t>Competitive job market</a:t>
          </a:r>
        </a:p>
      </dsp:txBody>
      <dsp:txXfrm>
        <a:off x="0" y="403906"/>
        <a:ext cx="6882257" cy="1883700"/>
      </dsp:txXfrm>
    </dsp:sp>
    <dsp:sp modelId="{2576BF78-8D87-4A1A-A5F8-8029D40236D7}">
      <dsp:nvSpPr>
        <dsp:cNvPr id="0" name=""/>
        <dsp:cNvSpPr/>
      </dsp:nvSpPr>
      <dsp:spPr>
        <a:xfrm>
          <a:off x="344112" y="20146"/>
          <a:ext cx="4817579" cy="76752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2093" tIns="0" rIns="182093" bIns="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Issues:</a:t>
          </a:r>
        </a:p>
      </dsp:txBody>
      <dsp:txXfrm>
        <a:off x="381579" y="57613"/>
        <a:ext cx="4742645" cy="692586"/>
      </dsp:txXfrm>
    </dsp:sp>
    <dsp:sp modelId="{9D87AB63-EB87-4587-927B-AB74CBACA1FF}">
      <dsp:nvSpPr>
        <dsp:cNvPr id="0" name=""/>
        <dsp:cNvSpPr/>
      </dsp:nvSpPr>
      <dsp:spPr>
        <a:xfrm>
          <a:off x="0" y="2811767"/>
          <a:ext cx="6882257" cy="294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-2712450"/>
              <a:satOff val="-1656"/>
              <a:lumOff val="647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4140" tIns="541528" rIns="534140" bIns="184912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 dirty="0"/>
            <a:t>Subsidized or flexible payment options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/>
            <a:t>Exchange volunteer hours for lower dues or costs to events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/>
            <a:t>Encourage donations, but not expected</a:t>
          </a:r>
        </a:p>
      </dsp:txBody>
      <dsp:txXfrm>
        <a:off x="0" y="2811767"/>
        <a:ext cx="6882257" cy="2948400"/>
      </dsp:txXfrm>
    </dsp:sp>
    <dsp:sp modelId="{14AE2767-EA77-4E8F-B423-D9B42E8F1381}">
      <dsp:nvSpPr>
        <dsp:cNvPr id="0" name=""/>
        <dsp:cNvSpPr/>
      </dsp:nvSpPr>
      <dsp:spPr>
        <a:xfrm>
          <a:off x="344112" y="2428007"/>
          <a:ext cx="4817579" cy="767520"/>
        </a:xfrm>
        <a:prstGeom prst="roundRect">
          <a:avLst/>
        </a:prstGeom>
        <a:gradFill rotWithShape="0">
          <a:gsLst>
            <a:gs pos="0">
              <a:schemeClr val="accent2">
                <a:hueOff val="-2712450"/>
                <a:satOff val="-1656"/>
                <a:lumOff val="6471"/>
                <a:alphaOff val="0"/>
                <a:tint val="96000"/>
                <a:lumMod val="100000"/>
              </a:schemeClr>
            </a:gs>
            <a:gs pos="78000">
              <a:schemeClr val="accent2">
                <a:hueOff val="-2712450"/>
                <a:satOff val="-1656"/>
                <a:lumOff val="6471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2093" tIns="0" rIns="182093" bIns="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Solutions:</a:t>
          </a:r>
        </a:p>
      </dsp:txBody>
      <dsp:txXfrm>
        <a:off x="381579" y="2465474"/>
        <a:ext cx="4742645" cy="69258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EF2323-1752-46A9-A1AC-2C96100B9DDC}">
      <dsp:nvSpPr>
        <dsp:cNvPr id="0" name=""/>
        <dsp:cNvSpPr/>
      </dsp:nvSpPr>
      <dsp:spPr>
        <a:xfrm>
          <a:off x="0" y="685478"/>
          <a:ext cx="6925800" cy="2028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7519" tIns="583184" rIns="537519" bIns="199136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/>
            <a:t>Opportunities to make new friends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/>
            <a:t>Have community outside of work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/>
            <a:t>Find unique experiences</a:t>
          </a:r>
        </a:p>
      </dsp:txBody>
      <dsp:txXfrm>
        <a:off x="0" y="685478"/>
        <a:ext cx="6925800" cy="2028600"/>
      </dsp:txXfrm>
    </dsp:sp>
    <dsp:sp modelId="{BA93449B-9587-4452-9CE1-70FE742A5A29}">
      <dsp:nvSpPr>
        <dsp:cNvPr id="0" name=""/>
        <dsp:cNvSpPr/>
      </dsp:nvSpPr>
      <dsp:spPr>
        <a:xfrm>
          <a:off x="346290" y="272198"/>
          <a:ext cx="4848060" cy="82656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3245" tIns="0" rIns="183245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800" kern="1200"/>
            <a:t>Issues:</a:t>
          </a:r>
        </a:p>
      </dsp:txBody>
      <dsp:txXfrm>
        <a:off x="386639" y="312547"/>
        <a:ext cx="4767362" cy="745862"/>
      </dsp:txXfrm>
    </dsp:sp>
    <dsp:sp modelId="{DD3848CD-468A-40DD-BE8B-DB53E5A7ABD3}">
      <dsp:nvSpPr>
        <dsp:cNvPr id="0" name=""/>
        <dsp:cNvSpPr/>
      </dsp:nvSpPr>
      <dsp:spPr>
        <a:xfrm>
          <a:off x="0" y="3278558"/>
          <a:ext cx="6925800" cy="2425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-2712450"/>
              <a:satOff val="-1656"/>
              <a:lumOff val="647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7519" tIns="583184" rIns="537519" bIns="199136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/>
            <a:t>Professional development 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/>
            <a:t>Mentorship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/>
            <a:t>Fun socials: archery, axe throwing, etc.</a:t>
          </a:r>
        </a:p>
      </dsp:txBody>
      <dsp:txXfrm>
        <a:off x="0" y="3278558"/>
        <a:ext cx="6925800" cy="2425500"/>
      </dsp:txXfrm>
    </dsp:sp>
    <dsp:sp modelId="{939A4E2B-D55F-4EDA-A1E9-F2304D8A3D50}">
      <dsp:nvSpPr>
        <dsp:cNvPr id="0" name=""/>
        <dsp:cNvSpPr/>
      </dsp:nvSpPr>
      <dsp:spPr>
        <a:xfrm>
          <a:off x="346290" y="2865278"/>
          <a:ext cx="4848060" cy="826560"/>
        </a:xfrm>
        <a:prstGeom prst="roundRect">
          <a:avLst/>
        </a:prstGeom>
        <a:gradFill rotWithShape="0">
          <a:gsLst>
            <a:gs pos="0">
              <a:schemeClr val="accent2">
                <a:hueOff val="-2712450"/>
                <a:satOff val="-1656"/>
                <a:lumOff val="6471"/>
                <a:alphaOff val="0"/>
                <a:tint val="96000"/>
                <a:lumMod val="100000"/>
              </a:schemeClr>
            </a:gs>
            <a:gs pos="78000">
              <a:schemeClr val="accent2">
                <a:hueOff val="-2712450"/>
                <a:satOff val="-1656"/>
                <a:lumOff val="6471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3245" tIns="0" rIns="183245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800" kern="1200"/>
            <a:t>Solutions:</a:t>
          </a:r>
        </a:p>
      </dsp:txBody>
      <dsp:txXfrm>
        <a:off x="386639" y="2905627"/>
        <a:ext cx="4767362" cy="7458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903DEB-0467-43EB-91A6-19900E79151A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5F6B55-8693-4793-924E-186EE5F5A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5245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Question: Thinking about your club, what is the median age of your members?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5F6B55-8693-4793-924E-186EE5F5A6C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077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Problem:</a:t>
            </a:r>
            <a:endParaRPr lang="en-US" b="0" dirty="0">
              <a:effectLst/>
            </a:endParaRPr>
          </a:p>
          <a:p>
            <a:pPr rtl="0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People more reserved to join new clubs these days</a:t>
            </a:r>
            <a:endParaRPr lang="en-US" b="0" dirty="0">
              <a:effectLst/>
            </a:endParaRPr>
          </a:p>
          <a:p>
            <a:pPr rtl="0" fontAlgn="base"/>
            <a:br>
              <a:rPr lang="en-US" b="0" dirty="0">
                <a:effectLst/>
              </a:rPr>
            </a:b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Millennials care about giving back (&amp; socials are important too)</a:t>
            </a:r>
          </a:p>
          <a:p>
            <a:pPr lvl="1" rtl="0" fontAlgn="base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Purposeful volunteering</a:t>
            </a:r>
          </a:p>
          <a:p>
            <a:pPr lvl="1" rtl="0" fontAlgn="base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Make meetings interesting &amp; worthwhile</a:t>
            </a:r>
          </a:p>
          <a:p>
            <a:pPr lvl="1" rtl="0" fontAlgn="base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Drawn to opportunities that aid in their career by diversifying experiences, practicing new skills, building professional network</a:t>
            </a:r>
          </a:p>
          <a:p>
            <a:endParaRPr lang="en-US" dirty="0"/>
          </a:p>
          <a:p>
            <a:pPr rtl="0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Goodwill is important</a:t>
            </a:r>
            <a:endParaRPr lang="en-US" b="0" dirty="0">
              <a:effectLst/>
            </a:endParaRPr>
          </a:p>
          <a:p>
            <a:pPr rtl="0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However other priorities in their lives: Time, Money &amp; Fellowship</a:t>
            </a:r>
            <a:endParaRPr lang="en-US" b="0" dirty="0">
              <a:effectLst/>
            </a:endParaRPr>
          </a:p>
          <a:p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5F6B55-8693-4793-924E-186EE5F5A6C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4023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Challenges unique</a:t>
            </a:r>
            <a:endParaRPr lang="en-US" b="0" dirty="0">
              <a:effectLst/>
            </a:endParaRPr>
          </a:p>
          <a:p>
            <a:pPr rtl="0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 we can understand and accommodate around these challenges, better chance of gaining membership</a:t>
            </a:r>
            <a:endParaRPr lang="en-US" b="0" dirty="0">
              <a:effectLst/>
            </a:endParaRPr>
          </a:p>
          <a:p>
            <a:br>
              <a:rPr lang="en-US" dirty="0"/>
            </a:b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Handout &amp; Take Notes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5F6B55-8693-4793-924E-186EE5F5A6C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8389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Time</a:t>
            </a:r>
            <a:endParaRPr lang="en-US" b="0" dirty="0">
              <a:effectLst/>
            </a:endParaRPr>
          </a:p>
          <a:p>
            <a:pPr rtl="0" fontAlgn="base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Issues: Starting new career &amp; harder to get away from work, health and exercise, dating/marriage</a:t>
            </a:r>
          </a:p>
          <a:p>
            <a:pPr lvl="1" rtl="0" fontAlgn="base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Work might be demanding at this stage of their career</a:t>
            </a:r>
          </a:p>
          <a:p>
            <a:pPr lvl="1" rtl="0" fontAlgn="base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Trying to set career path on the right trajectory</a:t>
            </a:r>
          </a:p>
          <a:p>
            <a:pPr rtl="0" fontAlgn="base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Value work-life balance. Want to be able to unplug after 5pm</a:t>
            </a:r>
          </a:p>
          <a:p>
            <a:pPr lvl="1" rtl="0" fontAlgn="base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Because we’re already in meetings all day - the last thing we want to do is sit in more meetings and listen to people talk as interesting as it may be</a:t>
            </a:r>
          </a:p>
          <a:p>
            <a:pPr rtl="0" fontAlgn="base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Solutions:</a:t>
            </a:r>
          </a:p>
          <a:p>
            <a:pPr lvl="1" rtl="0" fontAlgn="base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Alternatives meetings: Evening meetings</a:t>
            </a:r>
          </a:p>
          <a:p>
            <a:pPr lvl="1" rtl="0" fontAlgn="base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Different forms of engagement: virtual meetings or e-Clubs</a:t>
            </a:r>
          </a:p>
          <a:p>
            <a:pPr lvl="2" rtl="0" fontAlgn="base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Can try for one individual, or take entire meeting virtually</a:t>
            </a:r>
          </a:p>
          <a:p>
            <a:pPr lvl="2" rtl="0" fontAlgn="base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Skype, Google Hangout - free</a:t>
            </a:r>
          </a:p>
          <a:p>
            <a:pPr lvl="2" rtl="0" fontAlgn="base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Example: Silicon Valley has weekly virtual meetings. They have members all over the world, including from Australia</a:t>
            </a:r>
          </a:p>
          <a:p>
            <a:pPr lvl="1" rtl="0" fontAlgn="base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Young parents</a:t>
            </a:r>
          </a:p>
          <a:p>
            <a:pPr lvl="2" rtl="0" fontAlgn="base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Meetings: can they bring their kids? Can they meet virtually?</a:t>
            </a:r>
          </a:p>
          <a:p>
            <a:pPr lvl="2" rtl="0" fontAlgn="base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Events: can their kids volunteer?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5F6B55-8693-4793-924E-186EE5F5A6C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9115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Money</a:t>
            </a:r>
            <a:endParaRPr lang="en-US" b="0" dirty="0">
              <a:effectLst/>
            </a:endParaRPr>
          </a:p>
          <a:p>
            <a:pPr rtl="0" fontAlgn="base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Issues: increasing college loan debt, higher housing costs, overly-competitive job market</a:t>
            </a:r>
          </a:p>
          <a:p>
            <a:pPr rtl="0" fontAlgn="base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People will pay for anything if they find value in it</a:t>
            </a:r>
          </a:p>
          <a:p>
            <a:pPr lvl="1" rtl="0" fontAlgn="base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Example: Disneyland Annual Pass</a:t>
            </a:r>
          </a:p>
          <a:p>
            <a:pPr rtl="0" fontAlgn="base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Anecdote: Isn’t it expensive to join Rotary? </a:t>
            </a:r>
          </a:p>
          <a:p>
            <a:pPr rtl="0" fontAlgn="base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Solutions:</a:t>
            </a:r>
          </a:p>
          <a:p>
            <a:pPr lvl="1" rtl="0" fontAlgn="base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Flexible payment options - breaks down the cost down </a:t>
            </a:r>
          </a:p>
          <a:p>
            <a:pPr lvl="2" rtl="0" fontAlgn="base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Monthly or subsidized membership for just </a:t>
            </a:r>
            <a:r>
              <a:rPr lang="en-US" sz="1200" b="0" i="0" u="sng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basic min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dues</a:t>
            </a:r>
          </a:p>
          <a:p>
            <a:pPr lvl="1" rtl="0" fontAlgn="base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Dual membership - Rotary and Rotaract discounted memberships </a:t>
            </a:r>
          </a:p>
          <a:p>
            <a:pPr lvl="1" rtl="0" fontAlgn="base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‘Discounted’ options can be capped at X years</a:t>
            </a:r>
          </a:p>
          <a:p>
            <a:pPr lvl="1" rtl="0" fontAlgn="base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Exchange time/volunteer hours for dues or lower cost of events</a:t>
            </a:r>
          </a:p>
          <a:p>
            <a:pPr lvl="1" rtl="0" fontAlgn="base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Encourage donations, but not expected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5F6B55-8693-4793-924E-186EE5F5A6C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2062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Fellowship</a:t>
            </a:r>
            <a:endParaRPr lang="en-US" b="0" dirty="0">
              <a:effectLst/>
            </a:endParaRPr>
          </a:p>
          <a:p>
            <a:pPr rtl="0" fontAlgn="base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Issues: Looking for opportunities to meet friends, want a community outside of work, want to try new things with unique experiences</a:t>
            </a:r>
          </a:p>
          <a:p>
            <a:pPr rtl="0" fontAlgn="base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People transitioning to work remotely and want to connect with the community they live in</a:t>
            </a:r>
          </a:p>
          <a:p>
            <a:pPr rtl="0" fontAlgn="base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Solutions:</a:t>
            </a:r>
          </a:p>
          <a:p>
            <a:pPr lvl="1" rtl="0" fontAlgn="base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Embrace professional development </a:t>
            </a:r>
          </a:p>
          <a:p>
            <a:pPr lvl="2" rtl="0" fontAlgn="base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Leveraging Rotary network </a:t>
            </a:r>
          </a:p>
          <a:p>
            <a:pPr lvl="1" rtl="0" fontAlgn="base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Mentorship </a:t>
            </a:r>
          </a:p>
          <a:p>
            <a:pPr lvl="2" rtl="0" fontAlgn="base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One-on-one</a:t>
            </a:r>
          </a:p>
          <a:p>
            <a:pPr lvl="2" rtl="0" fontAlgn="base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Professional &amp; personal growth</a:t>
            </a:r>
          </a:p>
          <a:p>
            <a:pPr lvl="1" rtl="0" fontAlgn="base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Important to make the club fun</a:t>
            </a:r>
          </a:p>
          <a:p>
            <a:pPr lvl="2" rtl="0" fontAlgn="base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Consider fun, unique activities: archery, axe throwing</a:t>
            </a:r>
          </a:p>
          <a:p>
            <a:pPr lvl="1" rtl="0" fontAlgn="base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Get existing members’ interest for ideas</a:t>
            </a:r>
          </a:p>
          <a:p>
            <a:pPr lvl="2" rtl="0" fontAlgn="base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 your club already has younger members, reach out to them for thoughts/feedback</a:t>
            </a:r>
          </a:p>
          <a:p>
            <a:pPr lvl="2" rtl="0" fontAlgn="base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 you have kids in the 25-40 range, ask what are their interests for ideas for events</a:t>
            </a:r>
          </a:p>
          <a:p>
            <a:pPr lvl="3" rtl="0" fontAlgn="base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Example: board game night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5F6B55-8693-4793-924E-186EE5F5A6C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0829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Concluding Comments</a:t>
            </a:r>
            <a:endParaRPr lang="en-US" b="0" dirty="0">
              <a:effectLst/>
            </a:endParaRPr>
          </a:p>
          <a:p>
            <a:pPr rtl="0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 we can understand and accommodate around these challenges, better chance of gaining membership</a:t>
            </a:r>
            <a:endParaRPr lang="en-US" b="0" dirty="0">
              <a:effectLst/>
            </a:endParaRPr>
          </a:p>
          <a:p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Create an environment that is compelling for young members to join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5F6B55-8693-4793-924E-186EE5F5A6C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389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9/13/2019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pixabay.com/en/time-timer-clock-watch-hour-371226/" TargetMode="External"/><Relationship Id="rId3" Type="http://schemas.openxmlformats.org/officeDocument/2006/relationships/image" Target="../media/image8.1"/><Relationship Id="rId7" Type="http://schemas.openxmlformats.org/officeDocument/2006/relationships/image" Target="../media/image10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arkansasgopwing.blogspot.com/2013/09/obamacare-coming-after-your-wallet.html" TargetMode="External"/><Relationship Id="rId5" Type="http://schemas.openxmlformats.org/officeDocument/2006/relationships/image" Target="../media/image9.jpeg"/><Relationship Id="rId4" Type="http://schemas.openxmlformats.org/officeDocument/2006/relationships/hyperlink" Target="https://www.rawpixel.com/search/cheer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y.rotary.org/en/club-flexibility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rotary.org/en/engaging-younger-professionals-toolkit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7577DEC-D9A5-404D-9789-702F4319BE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CEEA9366-CEA8-4F23-B065-4337F0D836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904A03D6-39B4-4278-9BE1-A07E024499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11">
              <a:extLst>
                <a:ext uri="{FF2B5EF4-FFF2-40B4-BE49-F238E27FC236}">
                  <a16:creationId xmlns:a16="http://schemas.microsoft.com/office/drawing/2014/main" id="{FBE459AF-3736-4886-82E0-9B5DA427B5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4B6B88EF-180C-4E39-8A3F-A52E87110C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5">
              <a:extLst>
                <a:ext uri="{FF2B5EF4-FFF2-40B4-BE49-F238E27FC236}">
                  <a16:creationId xmlns:a16="http://schemas.microsoft.com/office/drawing/2014/main" id="{52DFAACF-64D0-4621-8FF4-E2F03C3E8D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36611FF0-65B3-49DB-97C6-1B72AAD0FB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7">
              <a:extLst>
                <a:ext uri="{FF2B5EF4-FFF2-40B4-BE49-F238E27FC236}">
                  <a16:creationId xmlns:a16="http://schemas.microsoft.com/office/drawing/2014/main" id="{0F7407FE-86B1-4890-9D80-9406FBF29E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EBD42D5B-8F87-45B3-98B3-C66944F92E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17">
              <a:extLst>
                <a:ext uri="{FF2B5EF4-FFF2-40B4-BE49-F238E27FC236}">
                  <a16:creationId xmlns:a16="http://schemas.microsoft.com/office/drawing/2014/main" id="{F5E04699-59E1-4468-9E7C-83070EEB42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F2AE8F13-9A52-4D7F-9637-321EA7CF32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D619BF90-C6D3-4653-8E0F-2F0ECB42F3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>
                <a:solidFill>
                  <a:schemeClr val="tx1"/>
                </a:solidFill>
              </a:rPr>
              <a:t>Rotary 5320 District Membership &amp; Public Image Seminar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tx1"/>
                </a:solidFill>
              </a:rPr>
              <a:t>September 14, 2019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tx1"/>
                </a:solidFill>
              </a:rPr>
              <a:t>By Vicky Lai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9F8C41-A720-4E09-94CD-3C70AC81B5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Attracting Young Professionals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EA7AE3E-8C04-4A6B-875A-9D1B1914A8C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1169" r="-2494"/>
          <a:stretch/>
        </p:blipFill>
        <p:spPr>
          <a:xfrm>
            <a:off x="842597" y="1256191"/>
            <a:ext cx="3073839" cy="2794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385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B5AA8A5-25CC-4295-892F-367FCDAF2B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9DD65AA-8280-4962-92F3-DF1CB53349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79068" y="-8467"/>
            <a:ext cx="4766733" cy="6866467"/>
            <a:chOff x="7425267" y="-8467"/>
            <a:chExt cx="4766733" cy="68664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88942788-FC6D-44C2-BFC1-6F064710DA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01093AC6-E5C2-4894-A520-5BE11049F2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23">
              <a:extLst>
                <a:ext uri="{FF2B5EF4-FFF2-40B4-BE49-F238E27FC236}">
                  <a16:creationId xmlns:a16="http://schemas.microsoft.com/office/drawing/2014/main" id="{F2EF9281-EAD8-4973-938C-52DECCD0F6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5">
              <a:extLst>
                <a:ext uri="{FF2B5EF4-FFF2-40B4-BE49-F238E27FC236}">
                  <a16:creationId xmlns:a16="http://schemas.microsoft.com/office/drawing/2014/main" id="{F4D52681-7A79-4750-8E02-7C30DBAFE9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F132E88E-8003-49D3-88BD-E18DF69650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7">
              <a:extLst>
                <a:ext uri="{FF2B5EF4-FFF2-40B4-BE49-F238E27FC236}">
                  <a16:creationId xmlns:a16="http://schemas.microsoft.com/office/drawing/2014/main" id="{8C986A99-157C-40D0-97AD-371B6F55E3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8">
              <a:extLst>
                <a:ext uri="{FF2B5EF4-FFF2-40B4-BE49-F238E27FC236}">
                  <a16:creationId xmlns:a16="http://schemas.microsoft.com/office/drawing/2014/main" id="{264123D5-6D32-4F54-BAD5-43A5BAF6AF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9">
              <a:extLst>
                <a:ext uri="{FF2B5EF4-FFF2-40B4-BE49-F238E27FC236}">
                  <a16:creationId xmlns:a16="http://schemas.microsoft.com/office/drawing/2014/main" id="{5FCA8C06-6A3E-4C39-9EF2-1179873319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3F93416A-6C44-4D77-A94A-DEBC035EA6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A9E4871-DE47-4C81-A6AE-397349EF8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r>
              <a:rPr lang="en-US" sz="4400">
                <a:solidFill>
                  <a:schemeClr val="accent1">
                    <a:lumMod val="75000"/>
                  </a:schemeClr>
                </a:solidFill>
              </a:rPr>
              <a:t>Why have young professionals join?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4C6BC13-FB1E-48CC-B421-3D0603972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42625" y="0"/>
            <a:ext cx="644937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1E774F6-09B7-4472-BE70-7A7631CDFC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3775822"/>
              </p:ext>
            </p:extLst>
          </p:nvPr>
        </p:nvGraphicFramePr>
        <p:xfrm>
          <a:off x="4852543" y="944564"/>
          <a:ext cx="6692814" cy="48231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3581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35">
            <a:extLst>
              <a:ext uri="{FF2B5EF4-FFF2-40B4-BE49-F238E27FC236}">
                <a16:creationId xmlns:a16="http://schemas.microsoft.com/office/drawing/2014/main" id="{E3A44907-67DD-4508-A546-20C0BE42A15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l="9560" r="21941"/>
          <a:stretch/>
        </p:blipFill>
        <p:spPr>
          <a:xfrm>
            <a:off x="6609795" y="1493540"/>
            <a:ext cx="2849586" cy="2849586"/>
          </a:xfrm>
          <a:custGeom>
            <a:avLst/>
            <a:gdLst>
              <a:gd name="connsiteX0" fmla="*/ 1424793 w 2849586"/>
              <a:gd name="connsiteY0" fmla="*/ 0 h 2849586"/>
              <a:gd name="connsiteX1" fmla="*/ 2849586 w 2849586"/>
              <a:gd name="connsiteY1" fmla="*/ 1424793 h 2849586"/>
              <a:gd name="connsiteX2" fmla="*/ 1424793 w 2849586"/>
              <a:gd name="connsiteY2" fmla="*/ 2849586 h 2849586"/>
              <a:gd name="connsiteX3" fmla="*/ 0 w 2849586"/>
              <a:gd name="connsiteY3" fmla="*/ 1424793 h 2849586"/>
              <a:gd name="connsiteX4" fmla="*/ 1424793 w 2849586"/>
              <a:gd name="connsiteY4" fmla="*/ 0 h 2849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49586" h="2849586">
                <a:moveTo>
                  <a:pt x="1424793" y="0"/>
                </a:moveTo>
                <a:cubicBezTo>
                  <a:pt x="2211684" y="0"/>
                  <a:pt x="2849586" y="637902"/>
                  <a:pt x="2849586" y="1424793"/>
                </a:cubicBezTo>
                <a:cubicBezTo>
                  <a:pt x="2849586" y="2211684"/>
                  <a:pt x="2211684" y="2849586"/>
                  <a:pt x="1424793" y="2849586"/>
                </a:cubicBezTo>
                <a:cubicBezTo>
                  <a:pt x="637902" y="2849586"/>
                  <a:pt x="0" y="2211684"/>
                  <a:pt x="0" y="1424793"/>
                </a:cubicBezTo>
                <a:cubicBezTo>
                  <a:pt x="0" y="637902"/>
                  <a:pt x="637902" y="0"/>
                  <a:pt x="1424793" y="0"/>
                </a:cubicBezTo>
                <a:close/>
              </a:path>
            </a:pathLst>
          </a:cu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AB347077-445C-40A7-BD73-1B83ED64D065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837473B0-CC2E-450A-ABE3-18F120FF3D39}">
                <a1611:picAttrSrcUrl xmlns:a1611="http://schemas.microsoft.com/office/drawing/2016/11/main" r:id="rId6"/>
              </a:ext>
            </a:extLst>
          </a:blip>
          <a:srcRect l="5905" r="27347" b="4"/>
          <a:stretch/>
        </p:blipFill>
        <p:spPr>
          <a:xfrm>
            <a:off x="3500990" y="1493540"/>
            <a:ext cx="2849586" cy="2849586"/>
          </a:xfrm>
          <a:custGeom>
            <a:avLst/>
            <a:gdLst>
              <a:gd name="connsiteX0" fmla="*/ 1424793 w 2849586"/>
              <a:gd name="connsiteY0" fmla="*/ 0 h 2849586"/>
              <a:gd name="connsiteX1" fmla="*/ 2849586 w 2849586"/>
              <a:gd name="connsiteY1" fmla="*/ 1424793 h 2849586"/>
              <a:gd name="connsiteX2" fmla="*/ 1424793 w 2849586"/>
              <a:gd name="connsiteY2" fmla="*/ 2849586 h 2849586"/>
              <a:gd name="connsiteX3" fmla="*/ 0 w 2849586"/>
              <a:gd name="connsiteY3" fmla="*/ 1424793 h 2849586"/>
              <a:gd name="connsiteX4" fmla="*/ 1424793 w 2849586"/>
              <a:gd name="connsiteY4" fmla="*/ 0 h 2849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49586" h="2849586">
                <a:moveTo>
                  <a:pt x="1424793" y="0"/>
                </a:moveTo>
                <a:cubicBezTo>
                  <a:pt x="2211684" y="0"/>
                  <a:pt x="2849586" y="637902"/>
                  <a:pt x="2849586" y="1424793"/>
                </a:cubicBezTo>
                <a:cubicBezTo>
                  <a:pt x="2849586" y="2211684"/>
                  <a:pt x="2211684" y="2849586"/>
                  <a:pt x="1424793" y="2849586"/>
                </a:cubicBezTo>
                <a:cubicBezTo>
                  <a:pt x="637902" y="2849586"/>
                  <a:pt x="0" y="2211684"/>
                  <a:pt x="0" y="1424793"/>
                </a:cubicBezTo>
                <a:cubicBezTo>
                  <a:pt x="0" y="637902"/>
                  <a:pt x="637902" y="0"/>
                  <a:pt x="1424793" y="0"/>
                </a:cubicBezTo>
                <a:close/>
              </a:path>
            </a:pathLst>
          </a:cu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3AAA5B43-DCA7-4C99-884E-FBE4CFE66F46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837473B0-CC2E-450A-ABE3-18F120FF3D39}">
                <a1611:picAttrSrcUrl xmlns:a1611="http://schemas.microsoft.com/office/drawing/2016/11/main" r:id="rId8"/>
              </a:ext>
            </a:extLst>
          </a:blip>
          <a:srcRect r="33252" b="4"/>
          <a:stretch/>
        </p:blipFill>
        <p:spPr>
          <a:xfrm>
            <a:off x="392185" y="1493540"/>
            <a:ext cx="2849586" cy="2849586"/>
          </a:xfrm>
          <a:custGeom>
            <a:avLst/>
            <a:gdLst>
              <a:gd name="connsiteX0" fmla="*/ 1424793 w 2849586"/>
              <a:gd name="connsiteY0" fmla="*/ 0 h 2849586"/>
              <a:gd name="connsiteX1" fmla="*/ 2849586 w 2849586"/>
              <a:gd name="connsiteY1" fmla="*/ 1424793 h 2849586"/>
              <a:gd name="connsiteX2" fmla="*/ 1424793 w 2849586"/>
              <a:gd name="connsiteY2" fmla="*/ 2849586 h 2849586"/>
              <a:gd name="connsiteX3" fmla="*/ 0 w 2849586"/>
              <a:gd name="connsiteY3" fmla="*/ 1424793 h 2849586"/>
              <a:gd name="connsiteX4" fmla="*/ 1424793 w 2849586"/>
              <a:gd name="connsiteY4" fmla="*/ 0 h 2849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49586" h="2849586">
                <a:moveTo>
                  <a:pt x="1424793" y="0"/>
                </a:moveTo>
                <a:cubicBezTo>
                  <a:pt x="2211684" y="0"/>
                  <a:pt x="2849586" y="637902"/>
                  <a:pt x="2849586" y="1424793"/>
                </a:cubicBezTo>
                <a:cubicBezTo>
                  <a:pt x="2849586" y="2211684"/>
                  <a:pt x="2211684" y="2849586"/>
                  <a:pt x="1424793" y="2849586"/>
                </a:cubicBezTo>
                <a:cubicBezTo>
                  <a:pt x="637902" y="2849586"/>
                  <a:pt x="0" y="2211684"/>
                  <a:pt x="0" y="1424793"/>
                </a:cubicBezTo>
                <a:cubicBezTo>
                  <a:pt x="0" y="637902"/>
                  <a:pt x="637902" y="0"/>
                  <a:pt x="1424793" y="0"/>
                </a:cubicBezTo>
                <a:close/>
              </a:path>
            </a:pathLst>
          </a:custGeom>
        </p:spPr>
      </p:pic>
      <p:sp>
        <p:nvSpPr>
          <p:cNvPr id="55" name="TextBox 54">
            <a:extLst>
              <a:ext uri="{FF2B5EF4-FFF2-40B4-BE49-F238E27FC236}">
                <a16:creationId xmlns:a16="http://schemas.microsoft.com/office/drawing/2014/main" id="{8978FCEF-6630-4EBF-8254-0463D7EFDB73}"/>
              </a:ext>
            </a:extLst>
          </p:cNvPr>
          <p:cNvSpPr txBox="1"/>
          <p:nvPr/>
        </p:nvSpPr>
        <p:spPr>
          <a:xfrm>
            <a:off x="1133040" y="4731839"/>
            <a:ext cx="13678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/>
              <a:t>Time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668AA89E-08F3-443A-836C-0C87A1A3009B}"/>
              </a:ext>
            </a:extLst>
          </p:cNvPr>
          <p:cNvSpPr txBox="1"/>
          <p:nvPr/>
        </p:nvSpPr>
        <p:spPr>
          <a:xfrm>
            <a:off x="4058340" y="4731839"/>
            <a:ext cx="17283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/>
              <a:t>Money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4D4A124B-903E-4910-A647-17E1E0E40423}"/>
              </a:ext>
            </a:extLst>
          </p:cNvPr>
          <p:cNvSpPr txBox="1"/>
          <p:nvPr/>
        </p:nvSpPr>
        <p:spPr>
          <a:xfrm>
            <a:off x="6671875" y="4731839"/>
            <a:ext cx="27254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/>
              <a:t>Fellowship</a:t>
            </a:r>
          </a:p>
        </p:txBody>
      </p:sp>
    </p:spTree>
    <p:extLst>
      <p:ext uri="{BB962C8B-B14F-4D97-AF65-F5344CB8AC3E}">
        <p14:creationId xmlns:p14="http://schemas.microsoft.com/office/powerpoint/2010/main" val="1694751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B5AA8A5-25CC-4295-892F-367FCDAF2B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9DD65AA-8280-4962-92F3-DF1CB53349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79068" y="-8467"/>
            <a:ext cx="4766733" cy="6866467"/>
            <a:chOff x="7425267" y="-8467"/>
            <a:chExt cx="4766733" cy="68664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88942788-FC6D-44C2-BFC1-6F064710DA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01093AC6-E5C2-4894-A520-5BE11049F2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23">
              <a:extLst>
                <a:ext uri="{FF2B5EF4-FFF2-40B4-BE49-F238E27FC236}">
                  <a16:creationId xmlns:a16="http://schemas.microsoft.com/office/drawing/2014/main" id="{F2EF9281-EAD8-4973-938C-52DECCD0F6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5">
              <a:extLst>
                <a:ext uri="{FF2B5EF4-FFF2-40B4-BE49-F238E27FC236}">
                  <a16:creationId xmlns:a16="http://schemas.microsoft.com/office/drawing/2014/main" id="{F4D52681-7A79-4750-8E02-7C30DBAFE9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F132E88E-8003-49D3-88BD-E18DF69650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7">
              <a:extLst>
                <a:ext uri="{FF2B5EF4-FFF2-40B4-BE49-F238E27FC236}">
                  <a16:creationId xmlns:a16="http://schemas.microsoft.com/office/drawing/2014/main" id="{8C986A99-157C-40D0-97AD-371B6F55E3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8">
              <a:extLst>
                <a:ext uri="{FF2B5EF4-FFF2-40B4-BE49-F238E27FC236}">
                  <a16:creationId xmlns:a16="http://schemas.microsoft.com/office/drawing/2014/main" id="{264123D5-6D32-4F54-BAD5-43A5BAF6AF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9">
              <a:extLst>
                <a:ext uri="{FF2B5EF4-FFF2-40B4-BE49-F238E27FC236}">
                  <a16:creationId xmlns:a16="http://schemas.microsoft.com/office/drawing/2014/main" id="{5FCA8C06-6A3E-4C39-9EF2-1179873319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3F93416A-6C44-4D77-A94A-DEBC035EA6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AD44EAF-9324-49D4-8BAF-4413FC8AE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r>
              <a:rPr lang="en-US" sz="7200" dirty="0">
                <a:solidFill>
                  <a:schemeClr val="accent1">
                    <a:lumMod val="75000"/>
                  </a:schemeClr>
                </a:solidFill>
              </a:rPr>
              <a:t>Time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4C6BC13-FB1E-48CC-B421-3D0603972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42625" y="0"/>
            <a:ext cx="644937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94C6514-C88D-4FB6-8EE3-4344F7FC27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6692071"/>
              </p:ext>
            </p:extLst>
          </p:nvPr>
        </p:nvGraphicFramePr>
        <p:xfrm>
          <a:off x="4852542" y="555171"/>
          <a:ext cx="6969343" cy="57585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12997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CB5AA8A5-25CC-4295-892F-367FCDAF2B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09DD65AA-8280-4962-92F3-DF1CB53349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79068" y="-8467"/>
            <a:ext cx="4766733" cy="6866467"/>
            <a:chOff x="7425267" y="-8467"/>
            <a:chExt cx="4766733" cy="6866467"/>
          </a:xfrm>
        </p:grpSpPr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88942788-FC6D-44C2-BFC1-6F064710DA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01093AC6-E5C2-4894-A520-5BE11049F2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Rectangle 23">
              <a:extLst>
                <a:ext uri="{FF2B5EF4-FFF2-40B4-BE49-F238E27FC236}">
                  <a16:creationId xmlns:a16="http://schemas.microsoft.com/office/drawing/2014/main" id="{F2EF9281-EAD8-4973-938C-52DECCD0F6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Rectangle 25">
              <a:extLst>
                <a:ext uri="{FF2B5EF4-FFF2-40B4-BE49-F238E27FC236}">
                  <a16:creationId xmlns:a16="http://schemas.microsoft.com/office/drawing/2014/main" id="{F4D52681-7A79-4750-8E02-7C30DBAFE9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>
              <a:extLst>
                <a:ext uri="{FF2B5EF4-FFF2-40B4-BE49-F238E27FC236}">
                  <a16:creationId xmlns:a16="http://schemas.microsoft.com/office/drawing/2014/main" id="{F132E88E-8003-49D3-88BD-E18DF69650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27">
              <a:extLst>
                <a:ext uri="{FF2B5EF4-FFF2-40B4-BE49-F238E27FC236}">
                  <a16:creationId xmlns:a16="http://schemas.microsoft.com/office/drawing/2014/main" id="{8C986A99-157C-40D0-97AD-371B6F55E3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2" name="Rectangle 28">
              <a:extLst>
                <a:ext uri="{FF2B5EF4-FFF2-40B4-BE49-F238E27FC236}">
                  <a16:creationId xmlns:a16="http://schemas.microsoft.com/office/drawing/2014/main" id="{264123D5-6D32-4F54-BAD5-43A5BAF6AF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Rectangle 29">
              <a:extLst>
                <a:ext uri="{FF2B5EF4-FFF2-40B4-BE49-F238E27FC236}">
                  <a16:creationId xmlns:a16="http://schemas.microsoft.com/office/drawing/2014/main" id="{5FCA8C06-6A3E-4C39-9EF2-1179873319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Isosceles Triangle 43">
              <a:extLst>
                <a:ext uri="{FF2B5EF4-FFF2-40B4-BE49-F238E27FC236}">
                  <a16:creationId xmlns:a16="http://schemas.microsoft.com/office/drawing/2014/main" id="{3F93416A-6C44-4D77-A94A-DEBC035EA6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4" name="Title 3">
            <a:extLst>
              <a:ext uri="{FF2B5EF4-FFF2-40B4-BE49-F238E27FC236}">
                <a16:creationId xmlns:a16="http://schemas.microsoft.com/office/drawing/2014/main" id="{B3AFFEF0-6BEB-4038-981D-668AC92DD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2110" y="1382486"/>
            <a:ext cx="3547581" cy="4093028"/>
          </a:xfrm>
        </p:spPr>
        <p:txBody>
          <a:bodyPr anchor="ctr">
            <a:normAutofit/>
          </a:bodyPr>
          <a:lstStyle/>
          <a:p>
            <a:r>
              <a:rPr lang="en-US" sz="7200" dirty="0">
                <a:solidFill>
                  <a:schemeClr val="accent1">
                    <a:lumMod val="75000"/>
                  </a:schemeClr>
                </a:solidFill>
              </a:rPr>
              <a:t>Money	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24C6BC13-FB1E-48CC-B421-3D0603972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42625" y="0"/>
            <a:ext cx="644937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8" name="Content Placeholder 4">
            <a:extLst>
              <a:ext uri="{FF2B5EF4-FFF2-40B4-BE49-F238E27FC236}">
                <a16:creationId xmlns:a16="http://schemas.microsoft.com/office/drawing/2014/main" id="{42EDA85E-706E-427A-82BD-E145C24D03B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0129126"/>
              </p:ext>
            </p:extLst>
          </p:nvPr>
        </p:nvGraphicFramePr>
        <p:xfrm>
          <a:off x="4852542" y="587829"/>
          <a:ext cx="6882257" cy="57803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73457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CB5AA8A5-25CC-4295-892F-367FCDAF2B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09DD65AA-8280-4962-92F3-DF1CB53349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79068" y="-8467"/>
            <a:ext cx="4766733" cy="6866467"/>
            <a:chOff x="7425267" y="-8467"/>
            <a:chExt cx="4766733" cy="6866467"/>
          </a:xfrm>
        </p:grpSpPr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88942788-FC6D-44C2-BFC1-6F064710DA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01093AC6-E5C2-4894-A520-5BE11049F2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Rectangle 23">
              <a:extLst>
                <a:ext uri="{FF2B5EF4-FFF2-40B4-BE49-F238E27FC236}">
                  <a16:creationId xmlns:a16="http://schemas.microsoft.com/office/drawing/2014/main" id="{F2EF9281-EAD8-4973-938C-52DECCD0F6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Rectangle 25">
              <a:extLst>
                <a:ext uri="{FF2B5EF4-FFF2-40B4-BE49-F238E27FC236}">
                  <a16:creationId xmlns:a16="http://schemas.microsoft.com/office/drawing/2014/main" id="{F4D52681-7A79-4750-8E02-7C30DBAFE9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0" name="Isosceles Triangle 49">
              <a:extLst>
                <a:ext uri="{FF2B5EF4-FFF2-40B4-BE49-F238E27FC236}">
                  <a16:creationId xmlns:a16="http://schemas.microsoft.com/office/drawing/2014/main" id="{F132E88E-8003-49D3-88BD-E18DF69650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1" name="Rectangle 27">
              <a:extLst>
                <a:ext uri="{FF2B5EF4-FFF2-40B4-BE49-F238E27FC236}">
                  <a16:creationId xmlns:a16="http://schemas.microsoft.com/office/drawing/2014/main" id="{8C986A99-157C-40D0-97AD-371B6F55E3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2" name="Rectangle 28">
              <a:extLst>
                <a:ext uri="{FF2B5EF4-FFF2-40B4-BE49-F238E27FC236}">
                  <a16:creationId xmlns:a16="http://schemas.microsoft.com/office/drawing/2014/main" id="{264123D5-6D32-4F54-BAD5-43A5BAF6AF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3" name="Rectangle 29">
              <a:extLst>
                <a:ext uri="{FF2B5EF4-FFF2-40B4-BE49-F238E27FC236}">
                  <a16:creationId xmlns:a16="http://schemas.microsoft.com/office/drawing/2014/main" id="{5FCA8C06-6A3E-4C39-9EF2-1179873319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4" name="Isosceles Triangle 53">
              <a:extLst>
                <a:ext uri="{FF2B5EF4-FFF2-40B4-BE49-F238E27FC236}">
                  <a16:creationId xmlns:a16="http://schemas.microsoft.com/office/drawing/2014/main" id="{3F93416A-6C44-4D77-A94A-DEBC035EA6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4" name="Title 3">
            <a:extLst>
              <a:ext uri="{FF2B5EF4-FFF2-40B4-BE49-F238E27FC236}">
                <a16:creationId xmlns:a16="http://schemas.microsoft.com/office/drawing/2014/main" id="{0672D49C-9F74-4858-89DB-B6983F1D09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r>
              <a:rPr lang="en-US" sz="4400">
                <a:solidFill>
                  <a:schemeClr val="accent1">
                    <a:lumMod val="75000"/>
                  </a:schemeClr>
                </a:solidFill>
              </a:rPr>
              <a:t>Fellowship</a:t>
            </a:r>
            <a:endParaRPr lang="en-US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24C6BC13-FB1E-48CC-B421-3D0603972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42625" y="0"/>
            <a:ext cx="644937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0498806D-B608-4661-A0A0-E693071562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4257588"/>
              </p:ext>
            </p:extLst>
          </p:nvPr>
        </p:nvGraphicFramePr>
        <p:xfrm>
          <a:off x="4852543" y="489856"/>
          <a:ext cx="6925800" cy="59762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263923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5" name="Rectangle 44">
            <a:extLst>
              <a:ext uri="{FF2B5EF4-FFF2-40B4-BE49-F238E27FC236}">
                <a16:creationId xmlns:a16="http://schemas.microsoft.com/office/drawing/2014/main" id="{C52ED567-06B3-4107-9773-BBB6BD7867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Content Placeholder 4">
            <a:extLst>
              <a:ext uri="{FF2B5EF4-FFF2-40B4-BE49-F238E27FC236}">
                <a16:creationId xmlns:a16="http://schemas.microsoft.com/office/drawing/2014/main" id="{1343FED5-B6FB-4BFE-9AE7-A33E2DC21A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9229" y="1253067"/>
            <a:ext cx="6822878" cy="4351866"/>
          </a:xfrm>
        </p:spPr>
        <p:txBody>
          <a:bodyPr anchor="ctr">
            <a:normAutofit fontScale="700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2800" dirty="0"/>
              <a:t>1. Keep in mind young professionals’ priorities are:</a:t>
            </a:r>
          </a:p>
          <a:p>
            <a:pPr lvl="1">
              <a:lnSpc>
                <a:spcPct val="110000"/>
              </a:lnSpc>
            </a:pPr>
            <a:r>
              <a:rPr lang="en-US" sz="2600" dirty="0"/>
              <a:t>Time</a:t>
            </a:r>
          </a:p>
          <a:p>
            <a:pPr lvl="1">
              <a:lnSpc>
                <a:spcPct val="110000"/>
              </a:lnSpc>
            </a:pPr>
            <a:r>
              <a:rPr lang="en-US" sz="2600" dirty="0"/>
              <a:t>Money</a:t>
            </a:r>
          </a:p>
          <a:p>
            <a:pPr lvl="1">
              <a:lnSpc>
                <a:spcPct val="110000"/>
              </a:lnSpc>
            </a:pPr>
            <a:r>
              <a:rPr lang="en-US" sz="2600" dirty="0"/>
              <a:t>Fellowship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2800" b="1" dirty="0"/>
              <a:t>2. Create an environment that is attractive for young members to join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2800" dirty="0"/>
              <a:t>3. Be open-minded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sz="2200" dirty="0"/>
              <a:t>Resources</a:t>
            </a:r>
            <a:r>
              <a:rPr lang="en-US" dirty="0"/>
              <a:t>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u="sng" dirty="0">
                <a:hlinkClick r:id="rId3"/>
              </a:rPr>
              <a:t>https://my.rotary.org/en/club-flexibility</a:t>
            </a:r>
            <a:endParaRPr lang="en-US" u="sng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u="sng" dirty="0">
                <a:hlinkClick r:id="rId4"/>
              </a:rPr>
              <a:t>https://www.rotary.org/en/engaging-younger-professionals-toolkit</a:t>
            </a:r>
            <a:endParaRPr lang="en-US" u="sng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Vicky Lai: vklai13@gmail.com</a:t>
            </a:r>
          </a:p>
        </p:txBody>
      </p:sp>
      <p:sp>
        <p:nvSpPr>
          <p:cNvPr id="77" name="Rectangle 46">
            <a:extLst>
              <a:ext uri="{FF2B5EF4-FFF2-40B4-BE49-F238E27FC236}">
                <a16:creationId xmlns:a16="http://schemas.microsoft.com/office/drawing/2014/main" id="{AF551D8B-3775-4477-88B7-7B7C350D34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6" y="0"/>
            <a:ext cx="4657344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78" name="Straight Connector 48">
            <a:extLst>
              <a:ext uri="{FF2B5EF4-FFF2-40B4-BE49-F238E27FC236}">
                <a16:creationId xmlns:a16="http://schemas.microsoft.com/office/drawing/2014/main" id="{1A901C3D-CFAE-460D-BD0E-7D22164D7D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590212" y="0"/>
            <a:ext cx="1059921" cy="6858000"/>
          </a:xfrm>
          <a:prstGeom prst="line">
            <a:avLst/>
          </a:prstGeom>
          <a:ln w="9525">
            <a:solidFill>
              <a:srgbClr val="BFBFBF">
                <a:alpha val="70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837C0EA9-1437-4437-9D20-2BBDA1AA9F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721600" y="3721395"/>
            <a:ext cx="4345560" cy="3136604"/>
          </a:xfrm>
          <a:prstGeom prst="line">
            <a:avLst/>
          </a:prstGeom>
          <a:ln w="9525">
            <a:solidFill>
              <a:srgbClr val="BFBFBF">
                <a:alpha val="69804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Rectangle 23">
            <a:extLst>
              <a:ext uri="{FF2B5EF4-FFF2-40B4-BE49-F238E27FC236}">
                <a16:creationId xmlns:a16="http://schemas.microsoft.com/office/drawing/2014/main" id="{BB934D2B-85E2-4375-94EE-B66C16BF79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5" name="Rectangle 25">
            <a:extLst>
              <a:ext uri="{FF2B5EF4-FFF2-40B4-BE49-F238E27FC236}">
                <a16:creationId xmlns:a16="http://schemas.microsoft.com/office/drawing/2014/main" id="{9B445E02-D785-4565-B842-9567BBC09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7" name="Isosceles Triangle 56">
            <a:extLst>
              <a:ext uri="{FF2B5EF4-FFF2-40B4-BE49-F238E27FC236}">
                <a16:creationId xmlns:a16="http://schemas.microsoft.com/office/drawing/2014/main" id="{2C153736-D102-4F57-9DE7-615AFC02B0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9" name="Rectangle 27">
            <a:extLst>
              <a:ext uri="{FF2B5EF4-FFF2-40B4-BE49-F238E27FC236}">
                <a16:creationId xmlns:a16="http://schemas.microsoft.com/office/drawing/2014/main" id="{BA407A52-66F4-4CDE-A726-FF79F3EC34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1" name="Rectangle 28">
            <a:extLst>
              <a:ext uri="{FF2B5EF4-FFF2-40B4-BE49-F238E27FC236}">
                <a16:creationId xmlns:a16="http://schemas.microsoft.com/office/drawing/2014/main" id="{D28FFB34-4FC3-46F5-B900-D3B774FD0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3" name="Rectangle 29">
            <a:extLst>
              <a:ext uri="{FF2B5EF4-FFF2-40B4-BE49-F238E27FC236}">
                <a16:creationId xmlns:a16="http://schemas.microsoft.com/office/drawing/2014/main" id="{205F7B13-ACB5-46BE-8070-0431266B18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5" name="Isosceles Triangle 64">
            <a:extLst>
              <a:ext uri="{FF2B5EF4-FFF2-40B4-BE49-F238E27FC236}">
                <a16:creationId xmlns:a16="http://schemas.microsoft.com/office/drawing/2014/main" id="{D52A0D23-45DD-4DF4-ADE6-A81F409BB9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F612E3C-15D5-4D00-8620-52E4C005C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20798" y="1253067"/>
            <a:ext cx="3371742" cy="4351866"/>
          </a:xfrm>
        </p:spPr>
        <p:txBody>
          <a:bodyPr anchor="ctr"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TAKEAWAYS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40969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76582886-877C-4AEC-A77F-8055EB9A0C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4" name="Freeform 14">
              <a:extLst>
                <a:ext uri="{FF2B5EF4-FFF2-40B4-BE49-F238E27FC236}">
                  <a16:creationId xmlns:a16="http://schemas.microsoft.com/office/drawing/2014/main" id="{171A838D-27EA-485C-9A80-DCE624AB30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30" name="Straight Connector 14">
              <a:extLst>
                <a:ext uri="{FF2B5EF4-FFF2-40B4-BE49-F238E27FC236}">
                  <a16:creationId xmlns:a16="http://schemas.microsoft.com/office/drawing/2014/main" id="{9059F313-A1BB-425E-9626-2BD43CAC64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19ABF76A-A1AE-44BB-9ECB-D55D2FE29B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tangle 23">
              <a:extLst>
                <a:ext uri="{FF2B5EF4-FFF2-40B4-BE49-F238E27FC236}">
                  <a16:creationId xmlns:a16="http://schemas.microsoft.com/office/drawing/2014/main" id="{5B6D2EC4-82D3-43B8-82D6-028CB43456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5">
              <a:extLst>
                <a:ext uri="{FF2B5EF4-FFF2-40B4-BE49-F238E27FC236}">
                  <a16:creationId xmlns:a16="http://schemas.microsoft.com/office/drawing/2014/main" id="{520034CE-71F9-4E0F-94D8-99335CB852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926C6C0-16F7-4CDC-B481-2D19B2F3BF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7">
              <a:extLst>
                <a:ext uri="{FF2B5EF4-FFF2-40B4-BE49-F238E27FC236}">
                  <a16:creationId xmlns:a16="http://schemas.microsoft.com/office/drawing/2014/main" id="{042CE423-CE6E-4EE9-91F2-3E40EFB40A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8">
              <a:extLst>
                <a:ext uri="{FF2B5EF4-FFF2-40B4-BE49-F238E27FC236}">
                  <a16:creationId xmlns:a16="http://schemas.microsoft.com/office/drawing/2014/main" id="{699BB4BD-31D7-434C-A6DB-E2CF3ACF60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9">
              <a:extLst>
                <a:ext uri="{FF2B5EF4-FFF2-40B4-BE49-F238E27FC236}">
                  <a16:creationId xmlns:a16="http://schemas.microsoft.com/office/drawing/2014/main" id="{23D406B8-656A-4D8B-91D0-BF4202C86F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>
              <a:extLst>
                <a:ext uri="{FF2B5EF4-FFF2-40B4-BE49-F238E27FC236}">
                  <a16:creationId xmlns:a16="http://schemas.microsoft.com/office/drawing/2014/main" id="{83F4BFB6-D6B8-446C-8E17-3D54DCA9FF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9179DE42-5613-4B35-A1E6-6CCBAA13C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26">
            <a:extLst>
              <a:ext uri="{FF2B5EF4-FFF2-40B4-BE49-F238E27FC236}">
                <a16:creationId xmlns:a16="http://schemas.microsoft.com/office/drawing/2014/main" id="{EB898B32-3891-4C3A-8F58-C5969D2E90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48300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4AE4806D-B8F9-4679-A68A-9BD21C01A3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7175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Rectangle 23">
            <a:extLst>
              <a:ext uri="{FF2B5EF4-FFF2-40B4-BE49-F238E27FC236}">
                <a16:creationId xmlns:a16="http://schemas.microsoft.com/office/drawing/2014/main" id="{52FB45E9-914E-4471-AC87-E475CD5176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58764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3" name="Rectangle 25">
            <a:extLst>
              <a:ext uri="{FF2B5EF4-FFF2-40B4-BE49-F238E27FC236}">
                <a16:creationId xmlns:a16="http://schemas.microsoft.com/office/drawing/2014/main" id="{C310626D-5743-49D4-8F7D-88C4F8F05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80730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3C195FC1-B568-4C72-9902-34CB35DDD7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9621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7" name="Rectangle 27">
            <a:extLst>
              <a:ext uri="{FF2B5EF4-FFF2-40B4-BE49-F238E27FC236}">
                <a16:creationId xmlns:a16="http://schemas.microsoft.com/office/drawing/2014/main" id="{EF2BDF77-362C-43F0-8CBB-A969EC2AE0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11788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9" name="Isosceles Triangle 38">
            <a:extLst>
              <a:ext uri="{FF2B5EF4-FFF2-40B4-BE49-F238E27FC236}">
                <a16:creationId xmlns:a16="http://schemas.microsoft.com/office/drawing/2014/main" id="{4BE96B01-3929-432D-B8C2-ADBCB74C2E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48954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2A6FCDE6-CDE2-4C51-B18E-A95CFB6797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16287" y="-8467"/>
            <a:ext cx="9175713" cy="6866467"/>
          </a:xfrm>
          <a:custGeom>
            <a:avLst/>
            <a:gdLst>
              <a:gd name="connsiteX0" fmla="*/ 0 w 9175713"/>
              <a:gd name="connsiteY0" fmla="*/ 0 h 6866467"/>
              <a:gd name="connsiteX1" fmla="*/ 1249825 w 9175713"/>
              <a:gd name="connsiteY1" fmla="*/ 0 h 6866467"/>
              <a:gd name="connsiteX2" fmla="*/ 1249825 w 9175713"/>
              <a:gd name="connsiteY2" fmla="*/ 8467 h 6866467"/>
              <a:gd name="connsiteX3" fmla="*/ 9175713 w 9175713"/>
              <a:gd name="connsiteY3" fmla="*/ 8467 h 6866467"/>
              <a:gd name="connsiteX4" fmla="*/ 9175713 w 9175713"/>
              <a:gd name="connsiteY4" fmla="*/ 6866467 h 6866467"/>
              <a:gd name="connsiteX5" fmla="*/ 1249825 w 9175713"/>
              <a:gd name="connsiteY5" fmla="*/ 6866467 h 6866467"/>
              <a:gd name="connsiteX6" fmla="*/ 1109382 w 9175713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75713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9175713" y="8467"/>
                </a:lnTo>
                <a:lnTo>
                  <a:pt x="9175713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A447E390-72FB-458B-B3A9-BD7FDBED6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9136" y="1020871"/>
            <a:ext cx="6960759" cy="284967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7200" dirty="0">
                <a:solidFill>
                  <a:srgbClr val="FFFFFF"/>
                </a:solidFill>
              </a:rPr>
              <a:t>Thank you!</a:t>
            </a:r>
          </a:p>
        </p:txBody>
      </p:sp>
      <p:sp>
        <p:nvSpPr>
          <p:cNvPr id="43" name="Isosceles Triangle 42">
            <a:extLst>
              <a:ext uri="{FF2B5EF4-FFF2-40B4-BE49-F238E27FC236}">
                <a16:creationId xmlns:a16="http://schemas.microsoft.com/office/drawing/2014/main" id="{9D2E8756-2465-473A-BA2A-2DB1D6224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062562" y="3271487"/>
            <a:ext cx="220660" cy="186439"/>
          </a:xfrm>
          <a:prstGeom prst="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4291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5437</TotalTime>
  <Words>544</Words>
  <Application>Microsoft Office PowerPoint</Application>
  <PresentationFormat>Widescreen</PresentationFormat>
  <Paragraphs>118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Trebuchet MS</vt:lpstr>
      <vt:lpstr>Wingdings</vt:lpstr>
      <vt:lpstr>Wingdings 3</vt:lpstr>
      <vt:lpstr>Facet</vt:lpstr>
      <vt:lpstr>Attracting Young Professionals</vt:lpstr>
      <vt:lpstr>Why have young professionals join?</vt:lpstr>
      <vt:lpstr>PowerPoint Presentation</vt:lpstr>
      <vt:lpstr>Time</vt:lpstr>
      <vt:lpstr>Money </vt:lpstr>
      <vt:lpstr>Fellowship</vt:lpstr>
      <vt:lpstr>TAKEAWAYS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Attracting Young Professionals</dc:title>
  <dc:creator>Vicky Lai</dc:creator>
  <cp:lastModifiedBy>Vicky Lai</cp:lastModifiedBy>
  <cp:revision>14</cp:revision>
  <dcterms:created xsi:type="dcterms:W3CDTF">2019-09-12T18:44:47Z</dcterms:created>
  <dcterms:modified xsi:type="dcterms:W3CDTF">2019-09-16T15:19:05Z</dcterms:modified>
</cp:coreProperties>
</file>