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18"/>
  </p:notesMasterIdLst>
  <p:handoutMasterIdLst>
    <p:handoutMasterId r:id="rId19"/>
  </p:handoutMasterIdLst>
  <p:sldIdLst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DAA"/>
    <a:srgbClr val="58585A"/>
    <a:srgbClr val="FF7600"/>
    <a:srgbClr val="D91B5C"/>
    <a:srgbClr val="872175"/>
    <a:srgbClr val="009999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9"/>
    <p:restoredTop sz="94569"/>
  </p:normalViewPr>
  <p:slideViewPr>
    <p:cSldViewPr>
      <p:cViewPr>
        <p:scale>
          <a:sx n="159" d="100"/>
          <a:sy n="159" d="100"/>
        </p:scale>
        <p:origin x="-792" y="-808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-123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AD20C1-5F1E-0F4B-8F10-6D7169DCE6E1}" type="doc">
      <dgm:prSet loTypeId="urn:microsoft.com/office/officeart/2005/8/layout/pyramid1" loCatId="" qsTypeId="urn:microsoft.com/office/officeart/2005/8/quickstyle/3D5" qsCatId="3D" csTypeId="urn:microsoft.com/office/officeart/2005/8/colors/accent2_3" csCatId="accent2" phldr="1"/>
      <dgm:spPr/>
    </dgm:pt>
    <dgm:pt modelId="{1E11F283-5116-DA4B-BB90-F4318E02E60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GOALS</a:t>
          </a:r>
          <a:endParaRPr lang="en-US" dirty="0">
            <a:solidFill>
              <a:schemeClr val="tx2"/>
            </a:solidFill>
          </a:endParaRPr>
        </a:p>
      </dgm:t>
    </dgm:pt>
    <dgm:pt modelId="{03E64FFF-E16E-F941-8C49-90D7278EC8D6}" type="parTrans" cxnId="{5D6A6AC1-42CF-8449-9BD5-4B013019F844}">
      <dgm:prSet/>
      <dgm:spPr/>
      <dgm:t>
        <a:bodyPr/>
        <a:lstStyle/>
        <a:p>
          <a:endParaRPr lang="en-US"/>
        </a:p>
      </dgm:t>
    </dgm:pt>
    <dgm:pt modelId="{626A19F4-FB01-1F45-9034-78C2ECF16F7E}" type="sibTrans" cxnId="{5D6A6AC1-42CF-8449-9BD5-4B013019F844}">
      <dgm:prSet/>
      <dgm:spPr/>
      <dgm:t>
        <a:bodyPr/>
        <a:lstStyle/>
        <a:p>
          <a:endParaRPr lang="en-US"/>
        </a:p>
      </dgm:t>
    </dgm:pt>
    <dgm:pt modelId="{9AB2D948-09FE-0B42-8DE7-8ADB2CD8DE4F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PLANS</a:t>
          </a:r>
          <a:endParaRPr lang="en-US" dirty="0">
            <a:solidFill>
              <a:schemeClr val="tx2"/>
            </a:solidFill>
          </a:endParaRPr>
        </a:p>
      </dgm:t>
    </dgm:pt>
    <dgm:pt modelId="{48A04FFC-882C-764A-A76A-E8E2B64057B9}" type="parTrans" cxnId="{4CEAD655-911C-8449-8E71-4209A9A13A08}">
      <dgm:prSet/>
      <dgm:spPr/>
      <dgm:t>
        <a:bodyPr/>
        <a:lstStyle/>
        <a:p>
          <a:endParaRPr lang="en-US"/>
        </a:p>
      </dgm:t>
    </dgm:pt>
    <dgm:pt modelId="{8E4ED27F-17D6-4647-8E1F-699ACB12500A}" type="sibTrans" cxnId="{4CEAD655-911C-8449-8E71-4209A9A13A08}">
      <dgm:prSet/>
      <dgm:spPr/>
      <dgm:t>
        <a:bodyPr/>
        <a:lstStyle/>
        <a:p>
          <a:endParaRPr lang="en-US"/>
        </a:p>
      </dgm:t>
    </dgm:pt>
    <dgm:pt modelId="{5C9D4205-FAA4-5242-87A4-4D91CC4B53DD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ACTIONS</a:t>
          </a:r>
          <a:endParaRPr lang="en-US" dirty="0">
            <a:solidFill>
              <a:schemeClr val="tx2"/>
            </a:solidFill>
          </a:endParaRPr>
        </a:p>
      </dgm:t>
    </dgm:pt>
    <dgm:pt modelId="{E5D0217F-C2B3-6348-AF0A-A65E513E2089}" type="parTrans" cxnId="{616AF7EE-62B7-3D42-8CA2-CABB38E7E9BF}">
      <dgm:prSet/>
      <dgm:spPr/>
      <dgm:t>
        <a:bodyPr/>
        <a:lstStyle/>
        <a:p>
          <a:endParaRPr lang="en-US"/>
        </a:p>
      </dgm:t>
    </dgm:pt>
    <dgm:pt modelId="{CCDA9781-11E0-ED4D-B54B-761D58291317}" type="sibTrans" cxnId="{616AF7EE-62B7-3D42-8CA2-CABB38E7E9BF}">
      <dgm:prSet/>
      <dgm:spPr/>
      <dgm:t>
        <a:bodyPr/>
        <a:lstStyle/>
        <a:p>
          <a:endParaRPr lang="en-US"/>
        </a:p>
      </dgm:t>
    </dgm:pt>
    <dgm:pt modelId="{5D68257F-35C5-2F47-A180-6C3024F648D1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OBJECTIVES</a:t>
          </a:r>
          <a:endParaRPr lang="en-US" dirty="0">
            <a:solidFill>
              <a:schemeClr val="tx2"/>
            </a:solidFill>
          </a:endParaRPr>
        </a:p>
      </dgm:t>
    </dgm:pt>
    <dgm:pt modelId="{0027D430-30CE-9545-B61E-AD1491F3B434}" type="parTrans" cxnId="{E3920273-B910-9243-A758-48A5D5F0B965}">
      <dgm:prSet/>
      <dgm:spPr/>
      <dgm:t>
        <a:bodyPr/>
        <a:lstStyle/>
        <a:p>
          <a:endParaRPr lang="en-US"/>
        </a:p>
      </dgm:t>
    </dgm:pt>
    <dgm:pt modelId="{F86F358A-ADC2-D541-A838-7D8118E32DAF}" type="sibTrans" cxnId="{E3920273-B910-9243-A758-48A5D5F0B965}">
      <dgm:prSet/>
      <dgm:spPr/>
      <dgm:t>
        <a:bodyPr/>
        <a:lstStyle/>
        <a:p>
          <a:endParaRPr lang="en-US"/>
        </a:p>
      </dgm:t>
    </dgm:pt>
    <dgm:pt modelId="{2C3F8C23-D0D9-954E-B048-5923E14E8C22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STRATEGIES</a:t>
          </a:r>
          <a:endParaRPr lang="en-US" dirty="0">
            <a:solidFill>
              <a:schemeClr val="tx2"/>
            </a:solidFill>
          </a:endParaRPr>
        </a:p>
      </dgm:t>
    </dgm:pt>
    <dgm:pt modelId="{E30307C6-0284-A948-B4E8-66143747FA29}" type="parTrans" cxnId="{8E886523-EF97-2C4B-9655-023783B6F467}">
      <dgm:prSet/>
      <dgm:spPr/>
      <dgm:t>
        <a:bodyPr/>
        <a:lstStyle/>
        <a:p>
          <a:endParaRPr lang="en-US"/>
        </a:p>
      </dgm:t>
    </dgm:pt>
    <dgm:pt modelId="{46258EDB-DED1-564D-A367-EA1FBDA08FBE}" type="sibTrans" cxnId="{8E886523-EF97-2C4B-9655-023783B6F467}">
      <dgm:prSet/>
      <dgm:spPr/>
      <dgm:t>
        <a:bodyPr/>
        <a:lstStyle/>
        <a:p>
          <a:endParaRPr lang="en-US"/>
        </a:p>
      </dgm:t>
    </dgm:pt>
    <dgm:pt modelId="{009E8EF9-1437-CE49-8C53-035E9D34702C}" type="pres">
      <dgm:prSet presAssocID="{8BAD20C1-5F1E-0F4B-8F10-6D7169DCE6E1}" presName="Name0" presStyleCnt="0">
        <dgm:presLayoutVars>
          <dgm:dir/>
          <dgm:animLvl val="lvl"/>
          <dgm:resizeHandles val="exact"/>
        </dgm:presLayoutVars>
      </dgm:prSet>
      <dgm:spPr/>
    </dgm:pt>
    <dgm:pt modelId="{F59D0DD2-1C68-2448-AA7C-4E8D02306DAE}" type="pres">
      <dgm:prSet presAssocID="{1E11F283-5116-DA4B-BB90-F4318E02E609}" presName="Name8" presStyleCnt="0"/>
      <dgm:spPr/>
    </dgm:pt>
    <dgm:pt modelId="{E31AFAE5-78B9-EC45-B29F-FC560F377B68}" type="pres">
      <dgm:prSet presAssocID="{1E11F283-5116-DA4B-BB90-F4318E02E609}" presName="level" presStyleLbl="node1" presStyleIdx="0" presStyleCnt="5" custLinFactNeighborX="-9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1C4DF-65BF-AC48-9740-343E263F87C9}" type="pres">
      <dgm:prSet presAssocID="{1E11F283-5116-DA4B-BB90-F4318E02E60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986C5-17CA-304F-8491-227B90328DAA}" type="pres">
      <dgm:prSet presAssocID="{5D68257F-35C5-2F47-A180-6C3024F648D1}" presName="Name8" presStyleCnt="0"/>
      <dgm:spPr/>
    </dgm:pt>
    <dgm:pt modelId="{950ECC80-C4C2-FD4B-B23B-8141B7C93B6C}" type="pres">
      <dgm:prSet presAssocID="{5D68257F-35C5-2F47-A180-6C3024F648D1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40C99-E679-884C-9FFB-F8C38B33A358}" type="pres">
      <dgm:prSet presAssocID="{5D68257F-35C5-2F47-A180-6C3024F648D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9AC9E-FB34-0C46-8AB2-5702A1158B75}" type="pres">
      <dgm:prSet presAssocID="{2C3F8C23-D0D9-954E-B048-5923E14E8C22}" presName="Name8" presStyleCnt="0"/>
      <dgm:spPr/>
    </dgm:pt>
    <dgm:pt modelId="{436EBEF3-F509-D84E-8BB6-3C58C8D6B0DF}" type="pres">
      <dgm:prSet presAssocID="{2C3F8C23-D0D9-954E-B048-5923E14E8C2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30C45-2C96-394E-8730-8AE72C334366}" type="pres">
      <dgm:prSet presAssocID="{2C3F8C23-D0D9-954E-B048-5923E14E8C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580AB-A2A8-884F-8532-144A4BB05E51}" type="pres">
      <dgm:prSet presAssocID="{9AB2D948-09FE-0B42-8DE7-8ADB2CD8DE4F}" presName="Name8" presStyleCnt="0"/>
      <dgm:spPr/>
    </dgm:pt>
    <dgm:pt modelId="{1E125173-402D-954C-AE2E-D60788642290}" type="pres">
      <dgm:prSet presAssocID="{9AB2D948-09FE-0B42-8DE7-8ADB2CD8DE4F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3C521-C551-BD43-B632-4BDE27E8A4FF}" type="pres">
      <dgm:prSet presAssocID="{9AB2D948-09FE-0B42-8DE7-8ADB2CD8DE4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1DE86-4E6F-CA43-A068-F0A463E15FB3}" type="pres">
      <dgm:prSet presAssocID="{5C9D4205-FAA4-5242-87A4-4D91CC4B53DD}" presName="Name8" presStyleCnt="0"/>
      <dgm:spPr/>
    </dgm:pt>
    <dgm:pt modelId="{09401EE6-22C8-864A-A76E-AB971230AE90}" type="pres">
      <dgm:prSet presAssocID="{5C9D4205-FAA4-5242-87A4-4D91CC4B53DD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B95EB-04F1-A04D-8273-09F5C4557A77}" type="pres">
      <dgm:prSet presAssocID="{5C9D4205-FAA4-5242-87A4-4D91CC4B53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886523-EF97-2C4B-9655-023783B6F467}" srcId="{8BAD20C1-5F1E-0F4B-8F10-6D7169DCE6E1}" destId="{2C3F8C23-D0D9-954E-B048-5923E14E8C22}" srcOrd="2" destOrd="0" parTransId="{E30307C6-0284-A948-B4E8-66143747FA29}" sibTransId="{46258EDB-DED1-564D-A367-EA1FBDA08FBE}"/>
    <dgm:cxn modelId="{D9F43C14-B642-A946-AF5C-D258E22EAC51}" type="presOf" srcId="{1E11F283-5116-DA4B-BB90-F4318E02E609}" destId="{E31AFAE5-78B9-EC45-B29F-FC560F377B68}" srcOrd="0" destOrd="0" presId="urn:microsoft.com/office/officeart/2005/8/layout/pyramid1"/>
    <dgm:cxn modelId="{570F26BB-95D3-CC43-8D80-683D4C371D05}" type="presOf" srcId="{5D68257F-35C5-2F47-A180-6C3024F648D1}" destId="{950ECC80-C4C2-FD4B-B23B-8141B7C93B6C}" srcOrd="0" destOrd="0" presId="urn:microsoft.com/office/officeart/2005/8/layout/pyramid1"/>
    <dgm:cxn modelId="{616AF7EE-62B7-3D42-8CA2-CABB38E7E9BF}" srcId="{8BAD20C1-5F1E-0F4B-8F10-6D7169DCE6E1}" destId="{5C9D4205-FAA4-5242-87A4-4D91CC4B53DD}" srcOrd="4" destOrd="0" parTransId="{E5D0217F-C2B3-6348-AF0A-A65E513E2089}" sibTransId="{CCDA9781-11E0-ED4D-B54B-761D58291317}"/>
    <dgm:cxn modelId="{F2A8520E-73DE-2B40-A4F5-31F7C3BACBB2}" type="presOf" srcId="{2C3F8C23-D0D9-954E-B048-5923E14E8C22}" destId="{3B430C45-2C96-394E-8730-8AE72C334366}" srcOrd="1" destOrd="0" presId="urn:microsoft.com/office/officeart/2005/8/layout/pyramid1"/>
    <dgm:cxn modelId="{5D6A6AC1-42CF-8449-9BD5-4B013019F844}" srcId="{8BAD20C1-5F1E-0F4B-8F10-6D7169DCE6E1}" destId="{1E11F283-5116-DA4B-BB90-F4318E02E609}" srcOrd="0" destOrd="0" parTransId="{03E64FFF-E16E-F941-8C49-90D7278EC8D6}" sibTransId="{626A19F4-FB01-1F45-9034-78C2ECF16F7E}"/>
    <dgm:cxn modelId="{9351EB86-925B-804F-B003-1C77A704E080}" type="presOf" srcId="{5C9D4205-FAA4-5242-87A4-4D91CC4B53DD}" destId="{0F9B95EB-04F1-A04D-8273-09F5C4557A77}" srcOrd="1" destOrd="0" presId="urn:microsoft.com/office/officeart/2005/8/layout/pyramid1"/>
    <dgm:cxn modelId="{FDBC5DCE-9533-2546-AD08-B323613162F2}" type="presOf" srcId="{5D68257F-35C5-2F47-A180-6C3024F648D1}" destId="{35140C99-E679-884C-9FFB-F8C38B33A358}" srcOrd="1" destOrd="0" presId="urn:microsoft.com/office/officeart/2005/8/layout/pyramid1"/>
    <dgm:cxn modelId="{BC17DA0C-8976-F449-B552-222311F0E817}" type="presOf" srcId="{2C3F8C23-D0D9-954E-B048-5923E14E8C22}" destId="{436EBEF3-F509-D84E-8BB6-3C58C8D6B0DF}" srcOrd="0" destOrd="0" presId="urn:microsoft.com/office/officeart/2005/8/layout/pyramid1"/>
    <dgm:cxn modelId="{A9BEFAA7-9B3E-2040-AE8F-669217C5D63F}" type="presOf" srcId="{1E11F283-5116-DA4B-BB90-F4318E02E609}" destId="{F311C4DF-65BF-AC48-9740-343E263F87C9}" srcOrd="1" destOrd="0" presId="urn:microsoft.com/office/officeart/2005/8/layout/pyramid1"/>
    <dgm:cxn modelId="{4CEAD655-911C-8449-8E71-4209A9A13A08}" srcId="{8BAD20C1-5F1E-0F4B-8F10-6D7169DCE6E1}" destId="{9AB2D948-09FE-0B42-8DE7-8ADB2CD8DE4F}" srcOrd="3" destOrd="0" parTransId="{48A04FFC-882C-764A-A76A-E8E2B64057B9}" sibTransId="{8E4ED27F-17D6-4647-8E1F-699ACB12500A}"/>
    <dgm:cxn modelId="{31BE97FF-662A-2446-9248-52BD64244E0A}" type="presOf" srcId="{9AB2D948-09FE-0B42-8DE7-8ADB2CD8DE4F}" destId="{B1B3C521-C551-BD43-B632-4BDE27E8A4FF}" srcOrd="1" destOrd="0" presId="urn:microsoft.com/office/officeart/2005/8/layout/pyramid1"/>
    <dgm:cxn modelId="{44D5FF25-3B27-E347-861C-D4C4790E6405}" type="presOf" srcId="{9AB2D948-09FE-0B42-8DE7-8ADB2CD8DE4F}" destId="{1E125173-402D-954C-AE2E-D60788642290}" srcOrd="0" destOrd="0" presId="urn:microsoft.com/office/officeart/2005/8/layout/pyramid1"/>
    <dgm:cxn modelId="{E3920273-B910-9243-A758-48A5D5F0B965}" srcId="{8BAD20C1-5F1E-0F4B-8F10-6D7169DCE6E1}" destId="{5D68257F-35C5-2F47-A180-6C3024F648D1}" srcOrd="1" destOrd="0" parTransId="{0027D430-30CE-9545-B61E-AD1491F3B434}" sibTransId="{F86F358A-ADC2-D541-A838-7D8118E32DAF}"/>
    <dgm:cxn modelId="{D918EEE4-9487-9E49-AB54-AB638CD45646}" type="presOf" srcId="{5C9D4205-FAA4-5242-87A4-4D91CC4B53DD}" destId="{09401EE6-22C8-864A-A76E-AB971230AE90}" srcOrd="0" destOrd="0" presId="urn:microsoft.com/office/officeart/2005/8/layout/pyramid1"/>
    <dgm:cxn modelId="{D87D8AAC-5A3F-5E48-B59D-5DE283E4EFE3}" type="presOf" srcId="{8BAD20C1-5F1E-0F4B-8F10-6D7169DCE6E1}" destId="{009E8EF9-1437-CE49-8C53-035E9D34702C}" srcOrd="0" destOrd="0" presId="urn:microsoft.com/office/officeart/2005/8/layout/pyramid1"/>
    <dgm:cxn modelId="{D05321FF-3A18-4442-A377-C6513620324B}" type="presParOf" srcId="{009E8EF9-1437-CE49-8C53-035E9D34702C}" destId="{F59D0DD2-1C68-2448-AA7C-4E8D02306DAE}" srcOrd="0" destOrd="0" presId="urn:microsoft.com/office/officeart/2005/8/layout/pyramid1"/>
    <dgm:cxn modelId="{52102DA5-D183-1042-8663-9F69FA1DE01D}" type="presParOf" srcId="{F59D0DD2-1C68-2448-AA7C-4E8D02306DAE}" destId="{E31AFAE5-78B9-EC45-B29F-FC560F377B68}" srcOrd="0" destOrd="0" presId="urn:microsoft.com/office/officeart/2005/8/layout/pyramid1"/>
    <dgm:cxn modelId="{F27EEFDF-2F7C-2047-8642-01595D4DB8FD}" type="presParOf" srcId="{F59D0DD2-1C68-2448-AA7C-4E8D02306DAE}" destId="{F311C4DF-65BF-AC48-9740-343E263F87C9}" srcOrd="1" destOrd="0" presId="urn:microsoft.com/office/officeart/2005/8/layout/pyramid1"/>
    <dgm:cxn modelId="{2A6A85AE-939B-BE4B-913D-DBA7088AC871}" type="presParOf" srcId="{009E8EF9-1437-CE49-8C53-035E9D34702C}" destId="{9CA986C5-17CA-304F-8491-227B90328DAA}" srcOrd="1" destOrd="0" presId="urn:microsoft.com/office/officeart/2005/8/layout/pyramid1"/>
    <dgm:cxn modelId="{7914C701-E254-FC41-BE2E-37034F24F2E1}" type="presParOf" srcId="{9CA986C5-17CA-304F-8491-227B90328DAA}" destId="{950ECC80-C4C2-FD4B-B23B-8141B7C93B6C}" srcOrd="0" destOrd="0" presId="urn:microsoft.com/office/officeart/2005/8/layout/pyramid1"/>
    <dgm:cxn modelId="{660529A5-4171-F744-A629-A78961D873C3}" type="presParOf" srcId="{9CA986C5-17CA-304F-8491-227B90328DAA}" destId="{35140C99-E679-884C-9FFB-F8C38B33A358}" srcOrd="1" destOrd="0" presId="urn:microsoft.com/office/officeart/2005/8/layout/pyramid1"/>
    <dgm:cxn modelId="{4E80D239-7107-7944-855D-1245D28140DF}" type="presParOf" srcId="{009E8EF9-1437-CE49-8C53-035E9D34702C}" destId="{6109AC9E-FB34-0C46-8AB2-5702A1158B75}" srcOrd="2" destOrd="0" presId="urn:microsoft.com/office/officeart/2005/8/layout/pyramid1"/>
    <dgm:cxn modelId="{F421660E-FD6B-3048-A946-C14D69796E94}" type="presParOf" srcId="{6109AC9E-FB34-0C46-8AB2-5702A1158B75}" destId="{436EBEF3-F509-D84E-8BB6-3C58C8D6B0DF}" srcOrd="0" destOrd="0" presId="urn:microsoft.com/office/officeart/2005/8/layout/pyramid1"/>
    <dgm:cxn modelId="{954290A0-389A-F346-A742-3B771BD8C95D}" type="presParOf" srcId="{6109AC9E-FB34-0C46-8AB2-5702A1158B75}" destId="{3B430C45-2C96-394E-8730-8AE72C334366}" srcOrd="1" destOrd="0" presId="urn:microsoft.com/office/officeart/2005/8/layout/pyramid1"/>
    <dgm:cxn modelId="{2401F242-9214-8A4E-99C4-A8BFF2F306BB}" type="presParOf" srcId="{009E8EF9-1437-CE49-8C53-035E9D34702C}" destId="{57C580AB-A2A8-884F-8532-144A4BB05E51}" srcOrd="3" destOrd="0" presId="urn:microsoft.com/office/officeart/2005/8/layout/pyramid1"/>
    <dgm:cxn modelId="{24ABD737-79BF-F041-9DE8-FEBA5C7D9D17}" type="presParOf" srcId="{57C580AB-A2A8-884F-8532-144A4BB05E51}" destId="{1E125173-402D-954C-AE2E-D60788642290}" srcOrd="0" destOrd="0" presId="urn:microsoft.com/office/officeart/2005/8/layout/pyramid1"/>
    <dgm:cxn modelId="{3A47FC29-FCAA-2946-8CD5-73F7F763FE44}" type="presParOf" srcId="{57C580AB-A2A8-884F-8532-144A4BB05E51}" destId="{B1B3C521-C551-BD43-B632-4BDE27E8A4FF}" srcOrd="1" destOrd="0" presId="urn:microsoft.com/office/officeart/2005/8/layout/pyramid1"/>
    <dgm:cxn modelId="{93DBA20E-E2C3-1648-B808-51C849C36015}" type="presParOf" srcId="{009E8EF9-1437-CE49-8C53-035E9D34702C}" destId="{36F1DE86-4E6F-CA43-A068-F0A463E15FB3}" srcOrd="4" destOrd="0" presId="urn:microsoft.com/office/officeart/2005/8/layout/pyramid1"/>
    <dgm:cxn modelId="{955C4117-D780-FD43-8668-23919E5FB891}" type="presParOf" srcId="{36F1DE86-4E6F-CA43-A068-F0A463E15FB3}" destId="{09401EE6-22C8-864A-A76E-AB971230AE90}" srcOrd="0" destOrd="0" presId="urn:microsoft.com/office/officeart/2005/8/layout/pyramid1"/>
    <dgm:cxn modelId="{84B2BC44-C294-3C43-9709-0D7BDB57C009}" type="presParOf" srcId="{36F1DE86-4E6F-CA43-A068-F0A463E15FB3}" destId="{0F9B95EB-04F1-A04D-8273-09F5C4557A7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AD20C1-5F1E-0F4B-8F10-6D7169DCE6E1}" type="doc">
      <dgm:prSet loTypeId="urn:microsoft.com/office/officeart/2005/8/layout/pyramid1" loCatId="" qsTypeId="urn:microsoft.com/office/officeart/2005/8/quickstyle/3D5" qsCatId="3D" csTypeId="urn:microsoft.com/office/officeart/2005/8/colors/accent2_3" csCatId="accent2" phldr="1"/>
      <dgm:spPr/>
    </dgm:pt>
    <dgm:pt modelId="{1E11F283-5116-DA4B-BB90-F4318E02E609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1-2 GOALS</a:t>
          </a:r>
          <a:endParaRPr lang="en-US" dirty="0">
            <a:solidFill>
              <a:schemeClr val="tx2"/>
            </a:solidFill>
          </a:endParaRPr>
        </a:p>
      </dgm:t>
    </dgm:pt>
    <dgm:pt modelId="{03E64FFF-E16E-F941-8C49-90D7278EC8D6}" type="parTrans" cxnId="{5D6A6AC1-42CF-8449-9BD5-4B013019F844}">
      <dgm:prSet/>
      <dgm:spPr/>
      <dgm:t>
        <a:bodyPr/>
        <a:lstStyle/>
        <a:p>
          <a:endParaRPr lang="en-US"/>
        </a:p>
      </dgm:t>
    </dgm:pt>
    <dgm:pt modelId="{626A19F4-FB01-1F45-9034-78C2ECF16F7E}" type="sibTrans" cxnId="{5D6A6AC1-42CF-8449-9BD5-4B013019F844}">
      <dgm:prSet/>
      <dgm:spPr/>
      <dgm:t>
        <a:bodyPr/>
        <a:lstStyle/>
        <a:p>
          <a:endParaRPr lang="en-US"/>
        </a:p>
      </dgm:t>
    </dgm:pt>
    <dgm:pt modelId="{9AB2D948-09FE-0B42-8DE7-8ADB2CD8DE4F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Lots of PLANS</a:t>
          </a:r>
          <a:endParaRPr lang="en-US" dirty="0">
            <a:solidFill>
              <a:schemeClr val="tx2"/>
            </a:solidFill>
          </a:endParaRPr>
        </a:p>
      </dgm:t>
    </dgm:pt>
    <dgm:pt modelId="{48A04FFC-882C-764A-A76A-E8E2B64057B9}" type="parTrans" cxnId="{4CEAD655-911C-8449-8E71-4209A9A13A08}">
      <dgm:prSet/>
      <dgm:spPr/>
      <dgm:t>
        <a:bodyPr/>
        <a:lstStyle/>
        <a:p>
          <a:endParaRPr lang="en-US"/>
        </a:p>
      </dgm:t>
    </dgm:pt>
    <dgm:pt modelId="{8E4ED27F-17D6-4647-8E1F-699ACB12500A}" type="sibTrans" cxnId="{4CEAD655-911C-8449-8E71-4209A9A13A08}">
      <dgm:prSet/>
      <dgm:spPr/>
      <dgm:t>
        <a:bodyPr/>
        <a:lstStyle/>
        <a:p>
          <a:endParaRPr lang="en-US"/>
        </a:p>
      </dgm:t>
    </dgm:pt>
    <dgm:pt modelId="{5C9D4205-FAA4-5242-87A4-4D91CC4B53DD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Tons of ACTIONS</a:t>
          </a:r>
          <a:endParaRPr lang="en-US" dirty="0">
            <a:solidFill>
              <a:schemeClr val="tx2"/>
            </a:solidFill>
          </a:endParaRPr>
        </a:p>
      </dgm:t>
    </dgm:pt>
    <dgm:pt modelId="{E5D0217F-C2B3-6348-AF0A-A65E513E2089}" type="parTrans" cxnId="{616AF7EE-62B7-3D42-8CA2-CABB38E7E9BF}">
      <dgm:prSet/>
      <dgm:spPr/>
      <dgm:t>
        <a:bodyPr/>
        <a:lstStyle/>
        <a:p>
          <a:endParaRPr lang="en-US"/>
        </a:p>
      </dgm:t>
    </dgm:pt>
    <dgm:pt modelId="{CCDA9781-11E0-ED4D-B54B-761D58291317}" type="sibTrans" cxnId="{616AF7EE-62B7-3D42-8CA2-CABB38E7E9BF}">
      <dgm:prSet/>
      <dgm:spPr/>
      <dgm:t>
        <a:bodyPr/>
        <a:lstStyle/>
        <a:p>
          <a:endParaRPr lang="en-US"/>
        </a:p>
      </dgm:t>
    </dgm:pt>
    <dgm:pt modelId="{5D68257F-35C5-2F47-A180-6C3024F648D1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6-8 OBJECTIVES</a:t>
          </a:r>
          <a:endParaRPr lang="en-US" dirty="0">
            <a:solidFill>
              <a:schemeClr val="tx2"/>
            </a:solidFill>
          </a:endParaRPr>
        </a:p>
      </dgm:t>
    </dgm:pt>
    <dgm:pt modelId="{0027D430-30CE-9545-B61E-AD1491F3B434}" type="parTrans" cxnId="{E3920273-B910-9243-A758-48A5D5F0B965}">
      <dgm:prSet/>
      <dgm:spPr/>
      <dgm:t>
        <a:bodyPr/>
        <a:lstStyle/>
        <a:p>
          <a:endParaRPr lang="en-US"/>
        </a:p>
      </dgm:t>
    </dgm:pt>
    <dgm:pt modelId="{F86F358A-ADC2-D541-A838-7D8118E32DAF}" type="sibTrans" cxnId="{E3920273-B910-9243-A758-48A5D5F0B965}">
      <dgm:prSet/>
      <dgm:spPr/>
      <dgm:t>
        <a:bodyPr/>
        <a:lstStyle/>
        <a:p>
          <a:endParaRPr lang="en-US"/>
        </a:p>
      </dgm:t>
    </dgm:pt>
    <dgm:pt modelId="{2C3F8C23-D0D9-954E-B048-5923E14E8C22}">
      <dgm:prSet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20+ STRATEGIES</a:t>
          </a:r>
          <a:endParaRPr lang="en-US" dirty="0">
            <a:solidFill>
              <a:schemeClr val="tx2"/>
            </a:solidFill>
          </a:endParaRPr>
        </a:p>
      </dgm:t>
    </dgm:pt>
    <dgm:pt modelId="{E30307C6-0284-A948-B4E8-66143747FA29}" type="parTrans" cxnId="{8E886523-EF97-2C4B-9655-023783B6F467}">
      <dgm:prSet/>
      <dgm:spPr/>
      <dgm:t>
        <a:bodyPr/>
        <a:lstStyle/>
        <a:p>
          <a:endParaRPr lang="en-US"/>
        </a:p>
      </dgm:t>
    </dgm:pt>
    <dgm:pt modelId="{46258EDB-DED1-564D-A367-EA1FBDA08FBE}" type="sibTrans" cxnId="{8E886523-EF97-2C4B-9655-023783B6F467}">
      <dgm:prSet/>
      <dgm:spPr/>
      <dgm:t>
        <a:bodyPr/>
        <a:lstStyle/>
        <a:p>
          <a:endParaRPr lang="en-US"/>
        </a:p>
      </dgm:t>
    </dgm:pt>
    <dgm:pt modelId="{009E8EF9-1437-CE49-8C53-035E9D34702C}" type="pres">
      <dgm:prSet presAssocID="{8BAD20C1-5F1E-0F4B-8F10-6D7169DCE6E1}" presName="Name0" presStyleCnt="0">
        <dgm:presLayoutVars>
          <dgm:dir/>
          <dgm:animLvl val="lvl"/>
          <dgm:resizeHandles val="exact"/>
        </dgm:presLayoutVars>
      </dgm:prSet>
      <dgm:spPr/>
    </dgm:pt>
    <dgm:pt modelId="{F59D0DD2-1C68-2448-AA7C-4E8D02306DAE}" type="pres">
      <dgm:prSet presAssocID="{1E11F283-5116-DA4B-BB90-F4318E02E609}" presName="Name8" presStyleCnt="0"/>
      <dgm:spPr/>
    </dgm:pt>
    <dgm:pt modelId="{E31AFAE5-78B9-EC45-B29F-FC560F377B68}" type="pres">
      <dgm:prSet presAssocID="{1E11F283-5116-DA4B-BB90-F4318E02E609}" presName="level" presStyleLbl="node1" presStyleIdx="0" presStyleCnt="5" custLinFactNeighborX="-92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1C4DF-65BF-AC48-9740-343E263F87C9}" type="pres">
      <dgm:prSet presAssocID="{1E11F283-5116-DA4B-BB90-F4318E02E60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986C5-17CA-304F-8491-227B90328DAA}" type="pres">
      <dgm:prSet presAssocID="{5D68257F-35C5-2F47-A180-6C3024F648D1}" presName="Name8" presStyleCnt="0"/>
      <dgm:spPr/>
    </dgm:pt>
    <dgm:pt modelId="{950ECC80-C4C2-FD4B-B23B-8141B7C93B6C}" type="pres">
      <dgm:prSet presAssocID="{5D68257F-35C5-2F47-A180-6C3024F648D1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40C99-E679-884C-9FFB-F8C38B33A358}" type="pres">
      <dgm:prSet presAssocID="{5D68257F-35C5-2F47-A180-6C3024F648D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9AC9E-FB34-0C46-8AB2-5702A1158B75}" type="pres">
      <dgm:prSet presAssocID="{2C3F8C23-D0D9-954E-B048-5923E14E8C22}" presName="Name8" presStyleCnt="0"/>
      <dgm:spPr/>
    </dgm:pt>
    <dgm:pt modelId="{436EBEF3-F509-D84E-8BB6-3C58C8D6B0DF}" type="pres">
      <dgm:prSet presAssocID="{2C3F8C23-D0D9-954E-B048-5923E14E8C2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430C45-2C96-394E-8730-8AE72C334366}" type="pres">
      <dgm:prSet presAssocID="{2C3F8C23-D0D9-954E-B048-5923E14E8C2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580AB-A2A8-884F-8532-144A4BB05E51}" type="pres">
      <dgm:prSet presAssocID="{9AB2D948-09FE-0B42-8DE7-8ADB2CD8DE4F}" presName="Name8" presStyleCnt="0"/>
      <dgm:spPr/>
    </dgm:pt>
    <dgm:pt modelId="{1E125173-402D-954C-AE2E-D60788642290}" type="pres">
      <dgm:prSet presAssocID="{9AB2D948-09FE-0B42-8DE7-8ADB2CD8DE4F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3C521-C551-BD43-B632-4BDE27E8A4FF}" type="pres">
      <dgm:prSet presAssocID="{9AB2D948-09FE-0B42-8DE7-8ADB2CD8DE4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1DE86-4E6F-CA43-A068-F0A463E15FB3}" type="pres">
      <dgm:prSet presAssocID="{5C9D4205-FAA4-5242-87A4-4D91CC4B53DD}" presName="Name8" presStyleCnt="0"/>
      <dgm:spPr/>
    </dgm:pt>
    <dgm:pt modelId="{09401EE6-22C8-864A-A76E-AB971230AE90}" type="pres">
      <dgm:prSet presAssocID="{5C9D4205-FAA4-5242-87A4-4D91CC4B53DD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B95EB-04F1-A04D-8273-09F5C4557A77}" type="pres">
      <dgm:prSet presAssocID="{5C9D4205-FAA4-5242-87A4-4D91CC4B53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CD2369-84A8-1842-981D-4374DB07BEA6}" type="presOf" srcId="{8BAD20C1-5F1E-0F4B-8F10-6D7169DCE6E1}" destId="{009E8EF9-1437-CE49-8C53-035E9D34702C}" srcOrd="0" destOrd="0" presId="urn:microsoft.com/office/officeart/2005/8/layout/pyramid1"/>
    <dgm:cxn modelId="{2A5D4DA4-B5DC-C040-91F3-CFED2C07DB56}" type="presOf" srcId="{5D68257F-35C5-2F47-A180-6C3024F648D1}" destId="{35140C99-E679-884C-9FFB-F8C38B33A358}" srcOrd="1" destOrd="0" presId="urn:microsoft.com/office/officeart/2005/8/layout/pyramid1"/>
    <dgm:cxn modelId="{5D6A6AC1-42CF-8449-9BD5-4B013019F844}" srcId="{8BAD20C1-5F1E-0F4B-8F10-6D7169DCE6E1}" destId="{1E11F283-5116-DA4B-BB90-F4318E02E609}" srcOrd="0" destOrd="0" parTransId="{03E64FFF-E16E-F941-8C49-90D7278EC8D6}" sibTransId="{626A19F4-FB01-1F45-9034-78C2ECF16F7E}"/>
    <dgm:cxn modelId="{3051FE0F-CF8D-504A-B2BB-CB277B2D1279}" type="presOf" srcId="{2C3F8C23-D0D9-954E-B048-5923E14E8C22}" destId="{3B430C45-2C96-394E-8730-8AE72C334366}" srcOrd="1" destOrd="0" presId="urn:microsoft.com/office/officeart/2005/8/layout/pyramid1"/>
    <dgm:cxn modelId="{3DCEA480-195C-8F4E-BAB7-8B5F4612BC55}" type="presOf" srcId="{5C9D4205-FAA4-5242-87A4-4D91CC4B53DD}" destId="{09401EE6-22C8-864A-A76E-AB971230AE90}" srcOrd="0" destOrd="0" presId="urn:microsoft.com/office/officeart/2005/8/layout/pyramid1"/>
    <dgm:cxn modelId="{872A7075-8B7E-524D-885A-A9ACADD08E64}" type="presOf" srcId="{5C9D4205-FAA4-5242-87A4-4D91CC4B53DD}" destId="{0F9B95EB-04F1-A04D-8273-09F5C4557A77}" srcOrd="1" destOrd="0" presId="urn:microsoft.com/office/officeart/2005/8/layout/pyramid1"/>
    <dgm:cxn modelId="{8E886523-EF97-2C4B-9655-023783B6F467}" srcId="{8BAD20C1-5F1E-0F4B-8F10-6D7169DCE6E1}" destId="{2C3F8C23-D0D9-954E-B048-5923E14E8C22}" srcOrd="2" destOrd="0" parTransId="{E30307C6-0284-A948-B4E8-66143747FA29}" sibTransId="{46258EDB-DED1-564D-A367-EA1FBDA08FBE}"/>
    <dgm:cxn modelId="{58016313-7CAA-124D-BE49-F6E910164C28}" type="presOf" srcId="{5D68257F-35C5-2F47-A180-6C3024F648D1}" destId="{950ECC80-C4C2-FD4B-B23B-8141B7C93B6C}" srcOrd="0" destOrd="0" presId="urn:microsoft.com/office/officeart/2005/8/layout/pyramid1"/>
    <dgm:cxn modelId="{848FE5EE-7DBE-6E4E-91B1-69DFAD957E3B}" type="presOf" srcId="{2C3F8C23-D0D9-954E-B048-5923E14E8C22}" destId="{436EBEF3-F509-D84E-8BB6-3C58C8D6B0DF}" srcOrd="0" destOrd="0" presId="urn:microsoft.com/office/officeart/2005/8/layout/pyramid1"/>
    <dgm:cxn modelId="{4CEAD655-911C-8449-8E71-4209A9A13A08}" srcId="{8BAD20C1-5F1E-0F4B-8F10-6D7169DCE6E1}" destId="{9AB2D948-09FE-0B42-8DE7-8ADB2CD8DE4F}" srcOrd="3" destOrd="0" parTransId="{48A04FFC-882C-764A-A76A-E8E2B64057B9}" sibTransId="{8E4ED27F-17D6-4647-8E1F-699ACB12500A}"/>
    <dgm:cxn modelId="{0444F616-3CDD-244B-8B73-DEE56B6F0B2E}" type="presOf" srcId="{9AB2D948-09FE-0B42-8DE7-8ADB2CD8DE4F}" destId="{B1B3C521-C551-BD43-B632-4BDE27E8A4FF}" srcOrd="1" destOrd="0" presId="urn:microsoft.com/office/officeart/2005/8/layout/pyramid1"/>
    <dgm:cxn modelId="{C25BA4D8-C8EA-5343-BBF0-0A6AAC796E88}" type="presOf" srcId="{9AB2D948-09FE-0B42-8DE7-8ADB2CD8DE4F}" destId="{1E125173-402D-954C-AE2E-D60788642290}" srcOrd="0" destOrd="0" presId="urn:microsoft.com/office/officeart/2005/8/layout/pyramid1"/>
    <dgm:cxn modelId="{616AF7EE-62B7-3D42-8CA2-CABB38E7E9BF}" srcId="{8BAD20C1-5F1E-0F4B-8F10-6D7169DCE6E1}" destId="{5C9D4205-FAA4-5242-87A4-4D91CC4B53DD}" srcOrd="4" destOrd="0" parTransId="{E5D0217F-C2B3-6348-AF0A-A65E513E2089}" sibTransId="{CCDA9781-11E0-ED4D-B54B-761D58291317}"/>
    <dgm:cxn modelId="{E9F9D6D9-E655-D54C-BF99-EB29152073C8}" type="presOf" srcId="{1E11F283-5116-DA4B-BB90-F4318E02E609}" destId="{E31AFAE5-78B9-EC45-B29F-FC560F377B68}" srcOrd="0" destOrd="0" presId="urn:microsoft.com/office/officeart/2005/8/layout/pyramid1"/>
    <dgm:cxn modelId="{E3920273-B910-9243-A758-48A5D5F0B965}" srcId="{8BAD20C1-5F1E-0F4B-8F10-6D7169DCE6E1}" destId="{5D68257F-35C5-2F47-A180-6C3024F648D1}" srcOrd="1" destOrd="0" parTransId="{0027D430-30CE-9545-B61E-AD1491F3B434}" sibTransId="{F86F358A-ADC2-D541-A838-7D8118E32DAF}"/>
    <dgm:cxn modelId="{AFBAFCA8-7796-F447-A736-3E41490F86CE}" type="presOf" srcId="{1E11F283-5116-DA4B-BB90-F4318E02E609}" destId="{F311C4DF-65BF-AC48-9740-343E263F87C9}" srcOrd="1" destOrd="0" presId="urn:microsoft.com/office/officeart/2005/8/layout/pyramid1"/>
    <dgm:cxn modelId="{33C87A20-8F33-F54B-8A98-ED9C8CBB316F}" type="presParOf" srcId="{009E8EF9-1437-CE49-8C53-035E9D34702C}" destId="{F59D0DD2-1C68-2448-AA7C-4E8D02306DAE}" srcOrd="0" destOrd="0" presId="urn:microsoft.com/office/officeart/2005/8/layout/pyramid1"/>
    <dgm:cxn modelId="{DC7BA1BF-662B-D442-8BFA-BDEA39CD3579}" type="presParOf" srcId="{F59D0DD2-1C68-2448-AA7C-4E8D02306DAE}" destId="{E31AFAE5-78B9-EC45-B29F-FC560F377B68}" srcOrd="0" destOrd="0" presId="urn:microsoft.com/office/officeart/2005/8/layout/pyramid1"/>
    <dgm:cxn modelId="{02033775-7A88-4B47-ADFF-1AAB82BCFE7F}" type="presParOf" srcId="{F59D0DD2-1C68-2448-AA7C-4E8D02306DAE}" destId="{F311C4DF-65BF-AC48-9740-343E263F87C9}" srcOrd="1" destOrd="0" presId="urn:microsoft.com/office/officeart/2005/8/layout/pyramid1"/>
    <dgm:cxn modelId="{17BE4459-F551-7846-8D96-71152A3D07C3}" type="presParOf" srcId="{009E8EF9-1437-CE49-8C53-035E9D34702C}" destId="{9CA986C5-17CA-304F-8491-227B90328DAA}" srcOrd="1" destOrd="0" presId="urn:microsoft.com/office/officeart/2005/8/layout/pyramid1"/>
    <dgm:cxn modelId="{A15D736A-4435-BF49-A1F5-C22B942C69D6}" type="presParOf" srcId="{9CA986C5-17CA-304F-8491-227B90328DAA}" destId="{950ECC80-C4C2-FD4B-B23B-8141B7C93B6C}" srcOrd="0" destOrd="0" presId="urn:microsoft.com/office/officeart/2005/8/layout/pyramid1"/>
    <dgm:cxn modelId="{BF5BC1D8-B748-574C-AE81-E7365D8532C1}" type="presParOf" srcId="{9CA986C5-17CA-304F-8491-227B90328DAA}" destId="{35140C99-E679-884C-9FFB-F8C38B33A358}" srcOrd="1" destOrd="0" presId="urn:microsoft.com/office/officeart/2005/8/layout/pyramid1"/>
    <dgm:cxn modelId="{E50779BE-FF06-F443-B6D0-19DCD8018099}" type="presParOf" srcId="{009E8EF9-1437-CE49-8C53-035E9D34702C}" destId="{6109AC9E-FB34-0C46-8AB2-5702A1158B75}" srcOrd="2" destOrd="0" presId="urn:microsoft.com/office/officeart/2005/8/layout/pyramid1"/>
    <dgm:cxn modelId="{C0DDC9FF-5CDE-C84A-9929-D039FA376E68}" type="presParOf" srcId="{6109AC9E-FB34-0C46-8AB2-5702A1158B75}" destId="{436EBEF3-F509-D84E-8BB6-3C58C8D6B0DF}" srcOrd="0" destOrd="0" presId="urn:microsoft.com/office/officeart/2005/8/layout/pyramid1"/>
    <dgm:cxn modelId="{B80D4B46-1868-B74F-AFF9-53281912F8CA}" type="presParOf" srcId="{6109AC9E-FB34-0C46-8AB2-5702A1158B75}" destId="{3B430C45-2C96-394E-8730-8AE72C334366}" srcOrd="1" destOrd="0" presId="urn:microsoft.com/office/officeart/2005/8/layout/pyramid1"/>
    <dgm:cxn modelId="{D8DDC7D2-1821-2349-9295-720023DFE427}" type="presParOf" srcId="{009E8EF9-1437-CE49-8C53-035E9D34702C}" destId="{57C580AB-A2A8-884F-8532-144A4BB05E51}" srcOrd="3" destOrd="0" presId="urn:microsoft.com/office/officeart/2005/8/layout/pyramid1"/>
    <dgm:cxn modelId="{07A69E38-EB46-BE43-A15A-F35396324A5C}" type="presParOf" srcId="{57C580AB-A2A8-884F-8532-144A4BB05E51}" destId="{1E125173-402D-954C-AE2E-D60788642290}" srcOrd="0" destOrd="0" presId="urn:microsoft.com/office/officeart/2005/8/layout/pyramid1"/>
    <dgm:cxn modelId="{009CF878-CD48-CC43-AABB-F60CAB6A428C}" type="presParOf" srcId="{57C580AB-A2A8-884F-8532-144A4BB05E51}" destId="{B1B3C521-C551-BD43-B632-4BDE27E8A4FF}" srcOrd="1" destOrd="0" presId="urn:microsoft.com/office/officeart/2005/8/layout/pyramid1"/>
    <dgm:cxn modelId="{D0D04438-FEA7-0D4C-919B-D1BB3875583F}" type="presParOf" srcId="{009E8EF9-1437-CE49-8C53-035E9D34702C}" destId="{36F1DE86-4E6F-CA43-A068-F0A463E15FB3}" srcOrd="4" destOrd="0" presId="urn:microsoft.com/office/officeart/2005/8/layout/pyramid1"/>
    <dgm:cxn modelId="{3580ADC5-547A-704B-9884-9669F14ADCA1}" type="presParOf" srcId="{36F1DE86-4E6F-CA43-A068-F0A463E15FB3}" destId="{09401EE6-22C8-864A-A76E-AB971230AE90}" srcOrd="0" destOrd="0" presId="urn:microsoft.com/office/officeart/2005/8/layout/pyramid1"/>
    <dgm:cxn modelId="{117EF4B5-9677-D74A-BD23-D675A003C78C}" type="presParOf" srcId="{36F1DE86-4E6F-CA43-A068-F0A463E15FB3}" destId="{0F9B95EB-04F1-A04D-8273-09F5C4557A7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AFAE5-78B9-EC45-B29F-FC560F377B68}">
      <dsp:nvSpPr>
        <dsp:cNvPr id="0" name=""/>
        <dsp:cNvSpPr/>
      </dsp:nvSpPr>
      <dsp:spPr>
        <a:xfrm>
          <a:off x="3276598" y="0"/>
          <a:ext cx="1645920" cy="905192"/>
        </a:xfrm>
        <a:prstGeom prst="trapezoid">
          <a:avLst>
            <a:gd name="adj" fmla="val 90915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2"/>
              </a:solidFill>
            </a:rPr>
            <a:t>GOALS</a:t>
          </a:r>
          <a:endParaRPr lang="en-US" sz="3300" kern="1200" dirty="0">
            <a:solidFill>
              <a:schemeClr val="tx2"/>
            </a:solidFill>
          </a:endParaRPr>
        </a:p>
      </dsp:txBody>
      <dsp:txXfrm>
        <a:off x="3276598" y="0"/>
        <a:ext cx="1645920" cy="905192"/>
      </dsp:txXfrm>
    </dsp:sp>
    <dsp:sp modelId="{950ECC80-C4C2-FD4B-B23B-8141B7C93B6C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solidFill>
          <a:schemeClr val="accent2">
            <a:shade val="80000"/>
            <a:hueOff val="-119979"/>
            <a:satOff val="2587"/>
            <a:lumOff val="782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2"/>
              </a:solidFill>
            </a:rPr>
            <a:t>OBJECTIVES</a:t>
          </a:r>
          <a:endParaRPr lang="en-US" sz="3300" kern="1200" dirty="0">
            <a:solidFill>
              <a:schemeClr val="tx2"/>
            </a:solidFill>
          </a:endParaRPr>
        </a:p>
      </dsp:txBody>
      <dsp:txXfrm>
        <a:off x="3044951" y="905192"/>
        <a:ext cx="2139696" cy="905192"/>
      </dsp:txXfrm>
    </dsp:sp>
    <dsp:sp modelId="{436EBEF3-F509-D84E-8BB6-3C58C8D6B0DF}">
      <dsp:nvSpPr>
        <dsp:cNvPr id="0" name=""/>
        <dsp:cNvSpPr/>
      </dsp:nvSpPr>
      <dsp:spPr>
        <a:xfrm>
          <a:off x="1645920" y="1810385"/>
          <a:ext cx="4937759" cy="905192"/>
        </a:xfrm>
        <a:prstGeom prst="trapezoid">
          <a:avLst>
            <a:gd name="adj" fmla="val 90915"/>
          </a:avLst>
        </a:prstGeom>
        <a:solidFill>
          <a:schemeClr val="accent2">
            <a:shade val="80000"/>
            <a:hueOff val="-239958"/>
            <a:satOff val="5173"/>
            <a:lumOff val="1564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2"/>
              </a:solidFill>
            </a:rPr>
            <a:t>STRATEGIES</a:t>
          </a:r>
          <a:endParaRPr lang="en-US" sz="3300" kern="1200" dirty="0">
            <a:solidFill>
              <a:schemeClr val="tx2"/>
            </a:solidFill>
          </a:endParaRPr>
        </a:p>
      </dsp:txBody>
      <dsp:txXfrm>
        <a:off x="2510028" y="1810385"/>
        <a:ext cx="3209544" cy="905192"/>
      </dsp:txXfrm>
    </dsp:sp>
    <dsp:sp modelId="{1E125173-402D-954C-AE2E-D60788642290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solidFill>
          <a:schemeClr val="accent2">
            <a:shade val="80000"/>
            <a:hueOff val="-359937"/>
            <a:satOff val="7760"/>
            <a:lumOff val="2347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2"/>
              </a:solidFill>
            </a:rPr>
            <a:t>PLANS</a:t>
          </a:r>
          <a:endParaRPr lang="en-US" sz="3300" kern="1200" dirty="0">
            <a:solidFill>
              <a:schemeClr val="tx2"/>
            </a:solidFill>
          </a:endParaRPr>
        </a:p>
      </dsp:txBody>
      <dsp:txXfrm>
        <a:off x="1975103" y="2715577"/>
        <a:ext cx="4279392" cy="905192"/>
      </dsp:txXfrm>
    </dsp:sp>
    <dsp:sp modelId="{09401EE6-22C8-864A-A76E-AB971230AE90}">
      <dsp:nvSpPr>
        <dsp:cNvPr id="0" name=""/>
        <dsp:cNvSpPr/>
      </dsp:nvSpPr>
      <dsp:spPr>
        <a:xfrm>
          <a:off x="0" y="3620770"/>
          <a:ext cx="8229600" cy="905192"/>
        </a:xfrm>
        <a:prstGeom prst="trapezoid">
          <a:avLst>
            <a:gd name="adj" fmla="val 90915"/>
          </a:avLst>
        </a:prstGeom>
        <a:solidFill>
          <a:schemeClr val="accent2">
            <a:shade val="80000"/>
            <a:hueOff val="-479916"/>
            <a:satOff val="10346"/>
            <a:lumOff val="3129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solidFill>
                <a:schemeClr val="tx2"/>
              </a:solidFill>
            </a:rPr>
            <a:t>ACTIONS</a:t>
          </a:r>
          <a:endParaRPr lang="en-US" sz="3300" kern="1200" dirty="0">
            <a:solidFill>
              <a:schemeClr val="tx2"/>
            </a:solidFill>
          </a:endParaRPr>
        </a:p>
      </dsp:txBody>
      <dsp:txXfrm>
        <a:off x="1440179" y="3620770"/>
        <a:ext cx="5349240" cy="905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AFAE5-78B9-EC45-B29F-FC560F377B68}">
      <dsp:nvSpPr>
        <dsp:cNvPr id="0" name=""/>
        <dsp:cNvSpPr/>
      </dsp:nvSpPr>
      <dsp:spPr>
        <a:xfrm>
          <a:off x="3276598" y="0"/>
          <a:ext cx="1645920" cy="905192"/>
        </a:xfrm>
        <a:prstGeom prst="trapezoid">
          <a:avLst>
            <a:gd name="adj" fmla="val 90915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1-2 GOALS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3276598" y="0"/>
        <a:ext cx="1645920" cy="905192"/>
      </dsp:txXfrm>
    </dsp:sp>
    <dsp:sp modelId="{950ECC80-C4C2-FD4B-B23B-8141B7C93B6C}">
      <dsp:nvSpPr>
        <dsp:cNvPr id="0" name=""/>
        <dsp:cNvSpPr/>
      </dsp:nvSpPr>
      <dsp:spPr>
        <a:xfrm>
          <a:off x="2468880" y="905192"/>
          <a:ext cx="3291840" cy="905192"/>
        </a:xfrm>
        <a:prstGeom prst="trapezoid">
          <a:avLst>
            <a:gd name="adj" fmla="val 90915"/>
          </a:avLst>
        </a:prstGeom>
        <a:solidFill>
          <a:schemeClr val="accent2">
            <a:shade val="80000"/>
            <a:hueOff val="-119979"/>
            <a:satOff val="2587"/>
            <a:lumOff val="782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6-8 OBJECTIVES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3044951" y="905192"/>
        <a:ext cx="2139696" cy="905192"/>
      </dsp:txXfrm>
    </dsp:sp>
    <dsp:sp modelId="{436EBEF3-F509-D84E-8BB6-3C58C8D6B0DF}">
      <dsp:nvSpPr>
        <dsp:cNvPr id="0" name=""/>
        <dsp:cNvSpPr/>
      </dsp:nvSpPr>
      <dsp:spPr>
        <a:xfrm>
          <a:off x="1645920" y="1810385"/>
          <a:ext cx="4937759" cy="905192"/>
        </a:xfrm>
        <a:prstGeom prst="trapezoid">
          <a:avLst>
            <a:gd name="adj" fmla="val 90915"/>
          </a:avLst>
        </a:prstGeom>
        <a:solidFill>
          <a:schemeClr val="accent2">
            <a:shade val="80000"/>
            <a:hueOff val="-239958"/>
            <a:satOff val="5173"/>
            <a:lumOff val="1564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20+ STRATEGIES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2510028" y="1810385"/>
        <a:ext cx="3209544" cy="905192"/>
      </dsp:txXfrm>
    </dsp:sp>
    <dsp:sp modelId="{1E125173-402D-954C-AE2E-D60788642290}">
      <dsp:nvSpPr>
        <dsp:cNvPr id="0" name=""/>
        <dsp:cNvSpPr/>
      </dsp:nvSpPr>
      <dsp:spPr>
        <a:xfrm>
          <a:off x="822960" y="2715577"/>
          <a:ext cx="6583680" cy="905192"/>
        </a:xfrm>
        <a:prstGeom prst="trapezoid">
          <a:avLst>
            <a:gd name="adj" fmla="val 90915"/>
          </a:avLst>
        </a:prstGeom>
        <a:solidFill>
          <a:schemeClr val="accent2">
            <a:shade val="80000"/>
            <a:hueOff val="-359937"/>
            <a:satOff val="7760"/>
            <a:lumOff val="2347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Lots of PLANS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1975103" y="2715577"/>
        <a:ext cx="4279392" cy="905192"/>
      </dsp:txXfrm>
    </dsp:sp>
    <dsp:sp modelId="{09401EE6-22C8-864A-A76E-AB971230AE90}">
      <dsp:nvSpPr>
        <dsp:cNvPr id="0" name=""/>
        <dsp:cNvSpPr/>
      </dsp:nvSpPr>
      <dsp:spPr>
        <a:xfrm>
          <a:off x="0" y="3620770"/>
          <a:ext cx="8229600" cy="905192"/>
        </a:xfrm>
        <a:prstGeom prst="trapezoid">
          <a:avLst>
            <a:gd name="adj" fmla="val 90915"/>
          </a:avLst>
        </a:prstGeom>
        <a:solidFill>
          <a:schemeClr val="accent2">
            <a:shade val="80000"/>
            <a:hueOff val="-479916"/>
            <a:satOff val="10346"/>
            <a:lumOff val="3129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chemeClr val="tx2"/>
              </a:solidFill>
            </a:rPr>
            <a:t>Tons of ACTIONS</a:t>
          </a:r>
          <a:endParaRPr lang="en-US" sz="2900" kern="1200" dirty="0">
            <a:solidFill>
              <a:schemeClr val="tx2"/>
            </a:solidFill>
          </a:endParaRPr>
        </a:p>
      </dsp:txBody>
      <dsp:txXfrm>
        <a:off x="1440179" y="3620770"/>
        <a:ext cx="5349240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5136215D-71B7-D34A-B840-FB4A1F0F7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145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8FCA8CCE-EF4B-F14F-8E6B-2D8551B05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673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2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73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182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10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00000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61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1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8215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21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03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4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8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594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1585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5678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335469"/>
      </p:ext>
    </p:extLst>
  </p:cSld>
  <p:clrMapOvr>
    <a:masterClrMapping/>
  </p:clrMapOvr>
  <p:transition xmlns:p14="http://schemas.microsoft.com/office/powerpoint/2010/main"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987133"/>
      </p:ext>
    </p:extLst>
  </p:cSld>
  <p:clrMapOvr>
    <a:masterClrMapping/>
  </p:clrMapOvr>
  <p:transition xmlns:p14="http://schemas.microsoft.com/office/powerpoint/2010/main"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521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00000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257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00000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565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00000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792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00000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373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000000">
                <a:alpha val="45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276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3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4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206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BABA5-A9A6-A443-BCFA-7555230CA783}" type="datetime1">
              <a:rPr lang="en-US" altLang="en-US"/>
              <a:pPr>
                <a:defRPr/>
              </a:pPr>
              <a:t>9/1/16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22603-1F8D-5F46-8D2B-A7C09E801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56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AA508-F0CD-46EA-95FB-26B559A0B5D9}" type="datetimeFigureOut">
              <a:rPr lang="en-US"/>
              <a:pPr>
                <a:defRPr/>
              </a:pPr>
              <a:t>9/1/16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AABF9-79BA-D542-857A-4A08F7C26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87096"/>
      </p:ext>
    </p:extLst>
  </p:cSld>
  <p:clrMapOvr>
    <a:masterClrMapping/>
  </p:clrMapOvr>
  <p:transition xmlns:p14="http://schemas.microsoft.com/office/powerpoint/2010/main"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401607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188" y="1889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AA508-F0CD-46EA-95FB-26B559A0B5D9}" type="datetimeFigureOut">
              <a:rPr lang="en-US"/>
              <a:pPr>
                <a:defRPr/>
              </a:pPr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775" y="18891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89988" y="65690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DCA72-7C2C-0843-8398-F9D8BE8FF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77677"/>
      </p:ext>
    </p:extLst>
  </p:cSld>
  <p:clrMapOvr>
    <a:masterClrMapping/>
  </p:clrMapOvr>
  <p:transition xmlns:p14="http://schemas.microsoft.com/office/powerpoint/2010/main"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theme" Target="../theme/theme3.xm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943600"/>
            <a:ext cx="13716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5320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1589314" cy="6180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91" r:id="rId7"/>
    <p:sldLayoutId id="2147484092" r:id="rId8"/>
    <p:sldLayoutId id="2147484093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27713"/>
            <a:ext cx="1371600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S5320.png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1589314" cy="6180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089" r:id="rId12"/>
    <p:sldLayoutId id="2147484090" r:id="rId13"/>
    <p:sldLayoutId id="2147484099" r:id="rId14"/>
    <p:sldLayoutId id="2147484100" r:id="rId15"/>
    <p:sldLayoutId id="2147484107" r:id="rId1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67400"/>
            <a:ext cx="137160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S5320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1589314" cy="6180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2900" b="1" dirty="0" smtClean="0">
                <a:latin typeface="Arial" charset="0"/>
                <a:ea typeface="Arial" charset="0"/>
                <a:cs typeface="Arial" charset="0"/>
              </a:rPr>
              <a:t>Rotary </a:t>
            </a:r>
            <a:r>
              <a:rPr lang="en-US" sz="2900" b="1" dirty="0" smtClean="0">
                <a:latin typeface="Arial" charset="0"/>
                <a:ea typeface="Arial" charset="0"/>
                <a:cs typeface="Arial" charset="0"/>
              </a:rPr>
              <a:t>Club Visioning &amp; Planning</a:t>
            </a:r>
            <a:endParaRPr lang="en-US" sz="29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 bwMode="auto">
          <a:xfrm>
            <a:off x="533400" y="4648201"/>
            <a:ext cx="6400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altLang="en-US" b="1" smtClean="0">
                <a:latin typeface="Arial" charset="0"/>
                <a:ea typeface="Arial" charset="0"/>
                <a:cs typeface="Arial" charset="0"/>
              </a:rPr>
              <a:t>Session </a:t>
            </a:r>
            <a:r>
              <a:rPr lang="en-US" altLang="en-US" b="1" dirty="0" smtClean="0">
                <a:latin typeface="Arial" charset="0"/>
                <a:ea typeface="Arial" charset="0"/>
                <a:cs typeface="Arial" charset="0"/>
              </a:rPr>
              <a:t>Template</a:t>
            </a:r>
            <a:endParaRPr lang="en-US" alt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2133601" y="6172200"/>
            <a:ext cx="541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algn="ctr"/>
            <a:r>
              <a:rPr lang="en-US" altLang="en-US" sz="1800" b="1" i="1" dirty="0">
                <a:solidFill>
                  <a:srgbClr val="002060"/>
                </a:solidFill>
              </a:rPr>
              <a:t>“To whom much is given, much is expected.”</a:t>
            </a:r>
          </a:p>
        </p:txBody>
      </p:sp>
    </p:spTree>
  </p:cSld>
  <p:clrMapOvr>
    <a:masterClrMapping/>
  </p:clrMapOvr>
  <p:transition xmlns:p14="http://schemas.microsoft.com/office/powerpoint/2010/main" spd="slow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GOSPA Planning Method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Goals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1-2 STRETCH Goals (BHAGs) IE: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“We are going to be the largest club in </a:t>
            </a:r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D5320</a:t>
            </a:r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”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“We will be globally recognized for XYZ...”</a:t>
            </a:r>
          </a:p>
          <a:p>
            <a:r>
              <a:rPr lang="en-US" altLang="en-US" b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Objectives	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6-8 Statements (quantifiable &amp; measurable) IE: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We will be at </a:t>
            </a:r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_____ members by:</a:t>
            </a:r>
            <a:endParaRPr lang="en-US" alt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We will complete 10 Community Service Projects </a:t>
            </a:r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by: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We </a:t>
            </a:r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will have $X in the bank </a:t>
            </a:r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by:</a:t>
            </a:r>
            <a:endParaRPr lang="en-US" alt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2"/>
            <a:endParaRPr lang="en-US" alt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1860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GOSPA Planning Method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Strategies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20+ “Traditional” Goals IE: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Strengthen Youth Services Programs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Build New Members Outreach</a:t>
            </a:r>
          </a:p>
          <a:p>
            <a:r>
              <a:rPr lang="en-US" altLang="en-US" b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Plans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Lots of these – Specific Tactical Plans IE:</a:t>
            </a:r>
            <a:endParaRPr lang="en-US" alt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Launch a new Rotaract Club at </a:t>
            </a:r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_______ High </a:t>
            </a:r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School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Host 12 Membership Mixers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Manage a comprehensive prospecting program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Hold Vocational Talks in each meeting</a:t>
            </a:r>
          </a:p>
          <a:p>
            <a:pPr lvl="2"/>
            <a:endParaRPr lang="en-US" alt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2"/>
            <a:endParaRPr lang="en-US" alt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0040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GOSPA Planning Method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Actions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Tons of these – step-by-step to support plans IE: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Call </a:t>
            </a:r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_______ High </a:t>
            </a:r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School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Provide the HS Counselor with all Rotaract Materials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Host a Rotaract new member meeting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Order the Rotaract pins </a:t>
            </a:r>
          </a:p>
          <a:p>
            <a:pPr lvl="2"/>
            <a:endParaRPr lang="en-US" alt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2"/>
            <a:endParaRPr lang="en-US" alt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2"/>
            <a:endParaRPr lang="en-US" altLang="en-US" dirty="0" smtClean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064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GOSPA Planning Method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167454"/>
              </p:ext>
            </p:extLst>
          </p:nvPr>
        </p:nvGraphicFramePr>
        <p:xfrm>
          <a:off x="228600" y="98257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ouble Brace 1"/>
          <p:cNvSpPr/>
          <p:nvPr/>
        </p:nvSpPr>
        <p:spPr>
          <a:xfrm>
            <a:off x="5410200" y="1265322"/>
            <a:ext cx="2438400" cy="1447800"/>
          </a:xfrm>
          <a:prstGeom prst="bracePair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53100" y="1515979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Executive Team Build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ouble Brace 5"/>
          <p:cNvSpPr/>
          <p:nvPr/>
        </p:nvSpPr>
        <p:spPr>
          <a:xfrm>
            <a:off x="6096000" y="2975811"/>
            <a:ext cx="2438400" cy="2667000"/>
          </a:xfrm>
          <a:prstGeom prst="bracePair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24600" y="38100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chemeClr val="tx2"/>
                </a:solidFill>
              </a:rPr>
              <a:t>Specific Committees and Teams </a:t>
            </a:r>
            <a:r>
              <a:rPr lang="en-US" b="1" dirty="0" smtClean="0">
                <a:solidFill>
                  <a:schemeClr val="tx2"/>
                </a:solidFill>
              </a:rPr>
              <a:t>Build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93320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THANK YOU!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defRPr/>
            </a:pPr>
            <a:endParaRPr lang="en-US" dirty="0">
              <a:solidFill>
                <a:srgbClr val="00206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5864"/>
      </p:ext>
    </p:extLst>
  </p:cSld>
  <p:clrMapOvr>
    <a:masterClrMapping/>
  </p:clrMapOvr>
  <p:transition xmlns:p14="http://schemas.microsoft.com/office/powerpoint/2010/main" spd="slow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6 Areas of Brainstorming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Foundation Giving</a:t>
            </a:r>
            <a:endParaRPr lang="en-US" alt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Membership Growth &amp; Retention</a:t>
            </a:r>
            <a:endParaRPr lang="en-US" alt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Club Administration </a:t>
            </a:r>
            <a:endParaRPr lang="en-US" alt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Public Relations</a:t>
            </a:r>
            <a:endParaRPr lang="en-US" alt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Service Activities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Youth Service </a:t>
            </a:r>
          </a:p>
          <a:p>
            <a:endParaRPr lang="en-US" alt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Foundation Giving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Areas of Focus: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Rotary International Annual Fund</a:t>
            </a:r>
            <a:endParaRPr lang="en-US" alt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Bequest Society</a:t>
            </a:r>
            <a:endParaRPr lang="en-US" alt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Polio Plus Fund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Notes to Consider: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What are our club benchmarks/history?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How do we educate club members?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How do we effectively advocate?</a:t>
            </a:r>
            <a:endParaRPr lang="en-US" altLang="en-US" sz="22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8431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Membership Growth &amp; Retention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Areas of Focus: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New Members (attract)</a:t>
            </a:r>
            <a:endParaRPr lang="en-US" alt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Existing Members (retain)</a:t>
            </a:r>
            <a:endParaRPr lang="en-US" alt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Family of Rotary (involve &amp; engage)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Notes to Consider: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What are our club benchmarks/history?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Do we have a Networking/Socials program?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Are we prospecting?  How?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Are we surveying members?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Do we have a formal membership program(s)?</a:t>
            </a:r>
            <a:endParaRPr lang="en-US" altLang="en-US" sz="22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61404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Club Administration 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Areas of Focus: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Budget/Financial - Dashboard</a:t>
            </a:r>
            <a:endParaRPr lang="en-US" alt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Social/Networking</a:t>
            </a:r>
            <a:endParaRPr lang="en-US" altLang="en-US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Engagement of Membership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Succession Planning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Fundraising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Notes to Consider:</a:t>
            </a:r>
          </a:p>
          <a:p>
            <a:pPr lvl="1"/>
            <a:r>
              <a:rPr lang="en-US" altLang="en-US" sz="20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Do we provide adequate training?</a:t>
            </a:r>
          </a:p>
          <a:p>
            <a:pPr lvl="1"/>
            <a:r>
              <a:rPr lang="en-US" altLang="en-US" sz="20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Do we have and encourage fun?</a:t>
            </a:r>
          </a:p>
          <a:p>
            <a:pPr lvl="1"/>
            <a:r>
              <a:rPr lang="en-US" altLang="en-US" sz="20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Do we adequately handle Public Relations?</a:t>
            </a:r>
          </a:p>
        </p:txBody>
      </p:sp>
    </p:spTree>
    <p:extLst>
      <p:ext uri="{BB962C8B-B14F-4D97-AF65-F5344CB8AC3E}">
        <p14:creationId xmlns:p14="http://schemas.microsoft.com/office/powerpoint/2010/main" val="102554591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Public Relations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Areas of Focus: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Website/Landing Pages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Media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Printed Materials &amp; Marketing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Notes to Consider: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Have we conducted an audit of our materials?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Are we fully RI Brand compliant?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Who manages our content &amp; how?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Do we have consistent frequency of message?</a:t>
            </a:r>
            <a:endParaRPr lang="en-US" altLang="en-US" sz="22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76948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Service Activities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Areas of Focus: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Community Service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International Service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Grants (District and Global)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Notes to Consider: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What are our club benchmarks/history?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How do we educate club members</a:t>
            </a:r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Do we survey the membership to ask about relevancy?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Do we seek new and comprehensive partners?</a:t>
            </a:r>
            <a:endParaRPr lang="en-US" altLang="en-US" sz="22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Are the project sustainable?</a:t>
            </a:r>
            <a:endParaRPr lang="en-US" altLang="en-US" sz="22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1256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Youth Service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Areas of Focus: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Rotaract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Interact 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RYLA</a:t>
            </a:r>
          </a:p>
          <a:p>
            <a:r>
              <a:rPr lang="en-US" altLang="en-US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Notes to Consider: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What are our club benchmarks/history?</a:t>
            </a:r>
          </a:p>
          <a:p>
            <a:pPr lvl="1"/>
            <a:r>
              <a:rPr lang="en-US" altLang="en-US" sz="2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How do we educate club members</a:t>
            </a:r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Are these programs represented?  No? Why?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Should we add/expand/develop these programs?</a:t>
            </a:r>
          </a:p>
          <a:p>
            <a:pPr lvl="1"/>
            <a:r>
              <a:rPr lang="en-US" altLang="en-US" sz="2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Are we mentoring youth in some way?</a:t>
            </a:r>
          </a:p>
        </p:txBody>
      </p:sp>
    </p:spTree>
    <p:extLst>
      <p:ext uri="{BB962C8B-B14F-4D97-AF65-F5344CB8AC3E}">
        <p14:creationId xmlns:p14="http://schemas.microsoft.com/office/powerpoint/2010/main" val="176657064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GOSPA Planning Method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235168"/>
              </p:ext>
            </p:extLst>
          </p:nvPr>
        </p:nvGraphicFramePr>
        <p:xfrm>
          <a:off x="228600" y="98257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003082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6151</TotalTime>
  <Words>523</Words>
  <Application>Microsoft Macintosh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Communications_white</vt:lpstr>
      <vt:lpstr>Custom Design</vt:lpstr>
      <vt:lpstr>2_Custom Design</vt:lpstr>
      <vt:lpstr>Rotary Club Visioning &amp; Planning</vt:lpstr>
      <vt:lpstr>6 Areas of Brainstorming</vt:lpstr>
      <vt:lpstr>Foundation Giving</vt:lpstr>
      <vt:lpstr>Membership Growth &amp; Retention</vt:lpstr>
      <vt:lpstr>Club Administration </vt:lpstr>
      <vt:lpstr>Public Relations</vt:lpstr>
      <vt:lpstr>Service Activities</vt:lpstr>
      <vt:lpstr>Youth Service</vt:lpstr>
      <vt:lpstr>GOSPA Planning Method</vt:lpstr>
      <vt:lpstr>GOSPA Planning Method</vt:lpstr>
      <vt:lpstr>GOSPA Planning Method</vt:lpstr>
      <vt:lpstr>GOSPA Planning Method</vt:lpstr>
      <vt:lpstr>GOSPA Planning Method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2016-17 Presidents-Elect Training Session</dc:title>
  <dc:creator>Clinton Schroeder</dc:creator>
  <cp:lastModifiedBy>Ray Sanford</cp:lastModifiedBy>
  <cp:revision>63</cp:revision>
  <cp:lastPrinted>2016-02-19T19:02:37Z</cp:lastPrinted>
  <dcterms:created xsi:type="dcterms:W3CDTF">2016-02-13T18:32:26Z</dcterms:created>
  <dcterms:modified xsi:type="dcterms:W3CDTF">2016-09-01T15:59:53Z</dcterms:modified>
</cp:coreProperties>
</file>